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8"/>
  </p:notesMasterIdLst>
  <p:handoutMasterIdLst>
    <p:handoutMasterId r:id="rId29"/>
  </p:handoutMasterIdLst>
  <p:sldIdLst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80" r:id="rId20"/>
    <p:sldId id="276" r:id="rId21"/>
    <p:sldId id="281" r:id="rId22"/>
    <p:sldId id="283" r:id="rId23"/>
    <p:sldId id="284" r:id="rId24"/>
    <p:sldId id="285" r:id="rId25"/>
    <p:sldId id="286" r:id="rId26"/>
    <p:sldId id="257" r:id="rId27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nuelle" initials="E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B81"/>
    <a:srgbClr val="F1A9BF"/>
    <a:srgbClr val="FAB406"/>
    <a:srgbClr val="E45B85"/>
    <a:srgbClr val="6B135C"/>
    <a:srgbClr val="E34D7B"/>
    <a:srgbClr val="DBE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 autoAdjust="0"/>
    <p:restoredTop sz="61252" autoAdjust="0"/>
  </p:normalViewPr>
  <p:slideViewPr>
    <p:cSldViewPr snapToGrid="0">
      <p:cViewPr varScale="1">
        <p:scale>
          <a:sx n="45" d="100"/>
          <a:sy n="45" d="100"/>
        </p:scale>
        <p:origin x="25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078B8-B0C3-4645-8D1C-CFEED9BDD80B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DEB3C-5557-4C8C-AEA2-C36BCCF7E2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202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FEE4C-3A49-4736-9527-6AFCE18CF16D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06C54-3374-438A-9C22-0754918A92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34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06C54-3374-438A-9C22-0754918A921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855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smtClean="0"/>
              <a:t>Interdit en stationnement</a:t>
            </a:r>
            <a:r>
              <a:rPr lang="fr-FR" baseline="0" smtClean="0"/>
              <a:t>  ! Seule tolérance, chantier à proximité ou livraison.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1008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 fontScale="47500" lnSpcReduction="20000"/>
          </a:bodyPr>
          <a:lstStyle/>
          <a:p>
            <a:pPr marL="421386" marR="4816" algn="just">
              <a:lnSpc>
                <a:spcPct val="93100"/>
              </a:lnSpc>
              <a:spcBef>
                <a:spcPts val="1341"/>
              </a:spcBef>
            </a:pPr>
            <a:r>
              <a:rPr lang="fr-FR" spc="5" dirty="0" smtClean="0">
                <a:latin typeface="Arial"/>
                <a:cs typeface="Arial"/>
              </a:rPr>
              <a:t>Publicité soumise à déclaration</a:t>
            </a:r>
            <a:r>
              <a:rPr lang="fr-FR" spc="5" baseline="0" dirty="0" smtClean="0">
                <a:latin typeface="Arial"/>
                <a:cs typeface="Arial"/>
              </a:rPr>
              <a:t> préalable:</a:t>
            </a:r>
            <a:endParaRPr lang="fr-FR" spc="5" dirty="0" smtClean="0">
              <a:latin typeface="Arial"/>
              <a:cs typeface="Arial"/>
            </a:endParaRPr>
          </a:p>
          <a:p>
            <a:pPr marL="421386" marR="4816" algn="just">
              <a:lnSpc>
                <a:spcPct val="93100"/>
              </a:lnSpc>
              <a:spcBef>
                <a:spcPts val="1341"/>
              </a:spcBef>
            </a:pPr>
            <a:r>
              <a:rPr lang="fr-FR" spc="5" dirty="0" smtClean="0">
                <a:latin typeface="Arial"/>
                <a:cs typeface="Arial"/>
              </a:rPr>
              <a:t>L</a:t>
            </a:r>
            <a:r>
              <a:rPr lang="fr-FR" spc="-5" dirty="0" smtClean="0">
                <a:latin typeface="Arial"/>
                <a:cs typeface="Arial"/>
              </a:rPr>
              <a:t>'i</a:t>
            </a:r>
            <a:r>
              <a:rPr lang="fr-FR" spc="5" dirty="0" smtClean="0">
                <a:latin typeface="Arial"/>
                <a:cs typeface="Arial"/>
              </a:rPr>
              <a:t>ns</a:t>
            </a:r>
            <a:r>
              <a:rPr lang="fr-FR" spc="-19" dirty="0" smtClean="0">
                <a:latin typeface="Arial"/>
                <a:cs typeface="Arial"/>
              </a:rPr>
              <a:t>t</a:t>
            </a:r>
            <a:r>
              <a:rPr lang="fr-FR" spc="5" dirty="0" smtClean="0">
                <a:latin typeface="Arial"/>
                <a:cs typeface="Arial"/>
              </a:rPr>
              <a:t>a</a:t>
            </a:r>
            <a:r>
              <a:rPr lang="fr-FR" spc="-5" dirty="0" smtClean="0">
                <a:latin typeface="Arial"/>
                <a:cs typeface="Arial"/>
              </a:rPr>
              <a:t>ll</a:t>
            </a:r>
            <a:r>
              <a:rPr lang="fr-FR" spc="5" dirty="0" smtClean="0">
                <a:latin typeface="Arial"/>
                <a:cs typeface="Arial"/>
              </a:rPr>
              <a:t>a</a:t>
            </a:r>
            <a:r>
              <a:rPr lang="fr-FR" spc="-19" dirty="0" smtClean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i</a:t>
            </a:r>
            <a:r>
              <a:rPr lang="fr-FR" spc="-5" dirty="0" smtClean="0">
                <a:latin typeface="Arial"/>
                <a:cs typeface="Arial"/>
              </a:rPr>
              <a:t>o</a:t>
            </a:r>
            <a:r>
              <a:rPr lang="fr-FR" spc="5" dirty="0" smtClean="0">
                <a:latin typeface="Arial"/>
                <a:cs typeface="Arial"/>
              </a:rPr>
              <a:t>n</a:t>
            </a:r>
            <a:r>
              <a:rPr lang="fr-FR" spc="-9" dirty="0">
                <a:latin typeface="Arial"/>
                <a:cs typeface="Arial"/>
              </a:rPr>
              <a:t>,</a:t>
            </a:r>
            <a:r>
              <a:rPr lang="fr-FR" b="0" u="none" dirty="0" smtClean="0">
                <a:latin typeface="Arial"/>
                <a:cs typeface="Arial"/>
              </a:rPr>
              <a:t>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b="0" u="none" dirty="0" smtClean="0">
                <a:latin typeface="Arial"/>
                <a:cs typeface="Arial"/>
              </a:rPr>
              <a:t>le </a:t>
            </a:r>
            <a:r>
              <a:rPr lang="fr-FR" spc="-19" dirty="0">
                <a:latin typeface="Arial"/>
                <a:cs typeface="Arial"/>
              </a:rPr>
              <a:t> </a:t>
            </a:r>
            <a:r>
              <a:rPr lang="fr-FR" b="0" u="none" dirty="0" smtClean="0">
                <a:latin typeface="Arial"/>
                <a:cs typeface="Arial"/>
              </a:rPr>
              <a:t>r</a:t>
            </a:r>
            <a:r>
              <a:rPr lang="fr-FR" spc="5" dirty="0">
                <a:latin typeface="Arial"/>
                <a:cs typeface="Arial"/>
              </a:rPr>
              <a:t>e</a:t>
            </a:r>
            <a:r>
              <a:rPr lang="fr-FR" spc="-9" dirty="0">
                <a:latin typeface="Arial"/>
                <a:cs typeface="Arial"/>
              </a:rPr>
              <a:t>m</a:t>
            </a:r>
            <a:r>
              <a:rPr lang="fr-FR" spc="5" dirty="0">
                <a:latin typeface="Arial"/>
                <a:cs typeface="Arial"/>
              </a:rPr>
              <a:t>p</a:t>
            </a: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spc="5" dirty="0">
                <a:latin typeface="Arial"/>
                <a:cs typeface="Arial"/>
              </a:rPr>
              <a:t>ac</a:t>
            </a:r>
            <a:r>
              <a:rPr lang="fr-FR" spc="-5" dirty="0">
                <a:latin typeface="Arial"/>
                <a:cs typeface="Arial"/>
              </a:rPr>
              <a:t>e</a:t>
            </a:r>
            <a:r>
              <a:rPr lang="fr-FR" b="0" u="none" dirty="0" smtClean="0">
                <a:latin typeface="Arial"/>
                <a:cs typeface="Arial"/>
              </a:rPr>
              <a:t>m</a:t>
            </a:r>
            <a:r>
              <a:rPr lang="fr-FR" spc="5" dirty="0">
                <a:latin typeface="Arial"/>
                <a:cs typeface="Arial"/>
              </a:rPr>
              <a:t>e</a:t>
            </a:r>
            <a:r>
              <a:rPr lang="fr-FR" spc="-5" dirty="0">
                <a:latin typeface="Arial"/>
                <a:cs typeface="Arial"/>
              </a:rPr>
              <a:t>n</a:t>
            </a:r>
            <a:r>
              <a:rPr lang="fr-FR" spc="-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 </a:t>
            </a:r>
            <a:r>
              <a:rPr lang="fr-FR" spc="-24" dirty="0">
                <a:latin typeface="Arial"/>
                <a:cs typeface="Arial"/>
              </a:rPr>
              <a:t> </a:t>
            </a:r>
            <a:r>
              <a:rPr lang="fr-FR" spc="-5" dirty="0">
                <a:latin typeface="Arial"/>
                <a:cs typeface="Arial"/>
              </a:rPr>
              <a:t>o</a:t>
            </a:r>
            <a:r>
              <a:rPr lang="fr-FR" b="0" u="none" dirty="0" smtClean="0">
                <a:latin typeface="Arial"/>
                <a:cs typeface="Arial"/>
              </a:rPr>
              <a:t>u </a:t>
            </a:r>
            <a:r>
              <a:rPr lang="fr-FR" spc="-19" dirty="0">
                <a:latin typeface="Arial"/>
                <a:cs typeface="Arial"/>
              </a:rPr>
              <a:t> </a:t>
            </a:r>
            <a:r>
              <a:rPr lang="fr-FR" b="0" u="none" dirty="0" smtClean="0">
                <a:latin typeface="Arial"/>
                <a:cs typeface="Arial"/>
              </a:rPr>
              <a:t>la </a:t>
            </a:r>
            <a:r>
              <a:rPr lang="fr-FR" spc="-19" dirty="0">
                <a:latin typeface="Arial"/>
                <a:cs typeface="Arial"/>
              </a:rPr>
              <a:t> </a:t>
            </a:r>
            <a:r>
              <a:rPr lang="fr-FR" spc="-9" dirty="0">
                <a:latin typeface="Arial"/>
                <a:cs typeface="Arial"/>
              </a:rPr>
              <a:t>m</a:t>
            </a:r>
            <a:r>
              <a:rPr lang="fr-FR" spc="5" dirty="0">
                <a:latin typeface="Arial"/>
                <a:cs typeface="Arial"/>
              </a:rPr>
              <a:t>od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spc="-19" dirty="0">
                <a:latin typeface="Arial"/>
                <a:cs typeface="Arial"/>
              </a:rPr>
              <a:t>f</a:t>
            </a:r>
            <a:r>
              <a:rPr lang="fr-FR" b="0" u="none" dirty="0" smtClean="0">
                <a:latin typeface="Arial"/>
                <a:cs typeface="Arial"/>
              </a:rPr>
              <a:t>ic</a:t>
            </a:r>
            <a:r>
              <a:rPr lang="fr-FR" spc="5" dirty="0">
                <a:latin typeface="Arial"/>
                <a:cs typeface="Arial"/>
              </a:rPr>
              <a:t>a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i</a:t>
            </a:r>
            <a:r>
              <a:rPr lang="fr-FR" spc="-5" dirty="0">
                <a:latin typeface="Arial"/>
                <a:cs typeface="Arial"/>
              </a:rPr>
              <a:t>o</a:t>
            </a:r>
            <a:r>
              <a:rPr lang="fr-FR" b="0" u="none" dirty="0" smtClean="0">
                <a:latin typeface="Arial"/>
                <a:cs typeface="Arial"/>
              </a:rPr>
              <a:t>n </a:t>
            </a:r>
            <a:r>
              <a:rPr lang="fr-FR" spc="-19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d</a:t>
            </a:r>
            <a:r>
              <a:rPr lang="fr-FR" b="0" u="none" dirty="0" smtClean="0">
                <a:latin typeface="Arial"/>
                <a:cs typeface="Arial"/>
              </a:rPr>
              <a:t>e </a:t>
            </a:r>
            <a:r>
              <a:rPr lang="fr-FR" spc="-19" dirty="0">
                <a:latin typeface="Arial"/>
                <a:cs typeface="Arial"/>
              </a:rPr>
              <a:t> </a:t>
            </a:r>
            <a:r>
              <a:rPr lang="fr-FR" spc="-5" dirty="0">
                <a:latin typeface="Arial"/>
                <a:cs typeface="Arial"/>
              </a:rPr>
              <a:t>d</a:t>
            </a:r>
            <a:r>
              <a:rPr lang="fr-FR" b="0" u="none" dirty="0" smtClean="0">
                <a:latin typeface="Arial"/>
                <a:cs typeface="Arial"/>
              </a:rPr>
              <a:t>i</a:t>
            </a:r>
            <a:r>
              <a:rPr lang="fr-FR" spc="5" dirty="0">
                <a:latin typeface="Arial"/>
                <a:cs typeface="Arial"/>
              </a:rPr>
              <a:t>s</a:t>
            </a:r>
            <a:r>
              <a:rPr lang="fr-FR" spc="-5" dirty="0">
                <a:latin typeface="Arial"/>
                <a:cs typeface="Arial"/>
              </a:rPr>
              <a:t>p</a:t>
            </a:r>
            <a:r>
              <a:rPr lang="fr-FR" spc="5" dirty="0">
                <a:latin typeface="Arial"/>
                <a:cs typeface="Arial"/>
              </a:rPr>
              <a:t>os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i</a:t>
            </a:r>
            <a:r>
              <a:rPr lang="fr-FR" spc="-19" dirty="0">
                <a:latin typeface="Arial"/>
                <a:cs typeface="Arial"/>
              </a:rPr>
              <a:t>f</a:t>
            </a:r>
            <a:r>
              <a:rPr lang="fr-FR" b="0" u="none" dirty="0" smtClean="0">
                <a:latin typeface="Arial"/>
                <a:cs typeface="Arial"/>
              </a:rPr>
              <a:t>s </a:t>
            </a:r>
            <a:r>
              <a:rPr lang="fr-FR" spc="-19" dirty="0">
                <a:latin typeface="Arial"/>
                <a:cs typeface="Arial"/>
              </a:rPr>
              <a:t> </a:t>
            </a:r>
            <a:r>
              <a:rPr lang="fr-FR" spc="-5" dirty="0">
                <a:latin typeface="Arial"/>
                <a:cs typeface="Arial"/>
              </a:rPr>
              <a:t>o</a:t>
            </a:r>
            <a:r>
              <a:rPr lang="fr-FR" b="0" u="none" dirty="0" smtClean="0">
                <a:latin typeface="Arial"/>
                <a:cs typeface="Arial"/>
              </a:rPr>
              <a:t>u m</a:t>
            </a:r>
            <a:r>
              <a:rPr lang="fr-FR" spc="-5" dirty="0">
                <a:latin typeface="Arial"/>
                <a:cs typeface="Arial"/>
              </a:rPr>
              <a:t>a</a:t>
            </a:r>
            <a:r>
              <a:rPr lang="fr-FR" spc="-9" dirty="0">
                <a:latin typeface="Arial"/>
                <a:cs typeface="Arial"/>
              </a:rPr>
              <a:t>t</a:t>
            </a:r>
            <a:r>
              <a:rPr lang="fr-FR" spc="-5" dirty="0">
                <a:latin typeface="Arial"/>
                <a:cs typeface="Arial"/>
              </a:rPr>
              <a:t>é</a:t>
            </a:r>
            <a:r>
              <a:rPr lang="fr-FR" b="0" u="none" dirty="0" smtClean="0">
                <a:latin typeface="Arial"/>
                <a:cs typeface="Arial"/>
              </a:rPr>
              <a:t>ri</a:t>
            </a:r>
            <a:r>
              <a:rPr lang="fr-FR" spc="-5" dirty="0">
                <a:latin typeface="Arial"/>
                <a:cs typeface="Arial"/>
              </a:rPr>
              <a:t>e</a:t>
            </a:r>
            <a:r>
              <a:rPr lang="fr-FR" b="0" u="none" dirty="0" smtClean="0">
                <a:latin typeface="Arial"/>
                <a:cs typeface="Arial"/>
              </a:rPr>
              <a:t>ls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q</a:t>
            </a:r>
            <a:r>
              <a:rPr lang="fr-FR" spc="-5" dirty="0">
                <a:latin typeface="Arial"/>
                <a:cs typeface="Arial"/>
              </a:rPr>
              <a:t>u</a:t>
            </a:r>
            <a:r>
              <a:rPr lang="fr-FR" b="0" u="none" dirty="0" smtClean="0">
                <a:latin typeface="Arial"/>
                <a:cs typeface="Arial"/>
              </a:rPr>
              <a:t>i </a:t>
            </a:r>
            <a:r>
              <a:rPr lang="fr-FR" spc="-33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su</a:t>
            </a:r>
            <a:r>
              <a:rPr lang="fr-FR" spc="-5" dirty="0">
                <a:latin typeface="Arial"/>
                <a:cs typeface="Arial"/>
              </a:rPr>
              <a:t>p</a:t>
            </a:r>
            <a:r>
              <a:rPr lang="fr-FR" spc="5" dirty="0">
                <a:latin typeface="Arial"/>
                <a:cs typeface="Arial"/>
              </a:rPr>
              <a:t>p</a:t>
            </a:r>
            <a:r>
              <a:rPr lang="fr-FR" spc="-5" dirty="0">
                <a:latin typeface="Arial"/>
                <a:cs typeface="Arial"/>
              </a:rPr>
              <a:t>o</a:t>
            </a:r>
            <a:r>
              <a:rPr lang="fr-FR" spc="9" dirty="0">
                <a:latin typeface="Arial"/>
                <a:cs typeface="Arial"/>
              </a:rPr>
              <a:t>r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spc="-5" dirty="0">
                <a:latin typeface="Arial"/>
                <a:cs typeface="Arial"/>
              </a:rPr>
              <a:t>e</a:t>
            </a:r>
            <a:r>
              <a:rPr lang="fr-FR" spc="5" dirty="0">
                <a:latin typeface="Arial"/>
                <a:cs typeface="Arial"/>
              </a:rPr>
              <a:t>n</a:t>
            </a:r>
            <a:r>
              <a:rPr lang="fr-FR" spc="-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spc="-5" dirty="0">
                <a:latin typeface="Arial"/>
                <a:cs typeface="Arial"/>
              </a:rPr>
              <a:t>d</a:t>
            </a:r>
            <a:r>
              <a:rPr lang="fr-FR" b="0" u="none" dirty="0" smtClean="0">
                <a:latin typeface="Arial"/>
                <a:cs typeface="Arial"/>
              </a:rPr>
              <a:t>e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b="0" u="none" dirty="0" smtClean="0">
                <a:latin typeface="Arial"/>
                <a:cs typeface="Arial"/>
              </a:rPr>
              <a:t>la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p</a:t>
            </a:r>
            <a:r>
              <a:rPr lang="fr-FR" spc="-5" dirty="0">
                <a:latin typeface="Arial"/>
                <a:cs typeface="Arial"/>
              </a:rPr>
              <a:t>u</a:t>
            </a:r>
            <a:r>
              <a:rPr lang="fr-FR" spc="5" dirty="0">
                <a:latin typeface="Arial"/>
                <a:cs typeface="Arial"/>
              </a:rPr>
              <a:t>b</a:t>
            </a:r>
            <a:r>
              <a:rPr lang="fr-FR" spc="-5" dirty="0">
                <a:latin typeface="Arial"/>
                <a:cs typeface="Arial"/>
              </a:rPr>
              <a:t>li</a:t>
            </a:r>
            <a:r>
              <a:rPr lang="fr-FR" spc="5" dirty="0">
                <a:latin typeface="Arial"/>
                <a:cs typeface="Arial"/>
              </a:rPr>
              <a:t>c</a:t>
            </a:r>
            <a:r>
              <a:rPr lang="fr-FR" b="0" u="none" dirty="0" smtClean="0">
                <a:latin typeface="Arial"/>
                <a:cs typeface="Arial"/>
              </a:rPr>
              <a:t>i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é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s</a:t>
            </a:r>
            <a:r>
              <a:rPr lang="fr-FR" spc="-5" dirty="0">
                <a:latin typeface="Arial"/>
                <a:cs typeface="Arial"/>
              </a:rPr>
              <a:t>o</a:t>
            </a:r>
            <a:r>
              <a:rPr lang="fr-FR" spc="5" dirty="0">
                <a:latin typeface="Arial"/>
                <a:cs typeface="Arial"/>
              </a:rPr>
              <a:t>n</a:t>
            </a:r>
            <a:r>
              <a:rPr lang="fr-FR" spc="-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b="0" u="none" dirty="0" smtClean="0">
                <a:latin typeface="Arial"/>
                <a:cs typeface="Arial"/>
              </a:rPr>
              <a:t>s</a:t>
            </a:r>
            <a:r>
              <a:rPr lang="fr-FR" spc="5" dirty="0">
                <a:latin typeface="Arial"/>
                <a:cs typeface="Arial"/>
              </a:rPr>
              <a:t>ou</a:t>
            </a:r>
            <a:r>
              <a:rPr lang="fr-FR" b="0" u="none" dirty="0" smtClean="0">
                <a:latin typeface="Arial"/>
                <a:cs typeface="Arial"/>
              </a:rPr>
              <a:t>m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b="0" u="none" dirty="0" smtClean="0">
                <a:latin typeface="Arial"/>
                <a:cs typeface="Arial"/>
              </a:rPr>
              <a:t>s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b="0" u="none" dirty="0" smtClean="0">
                <a:latin typeface="Arial"/>
                <a:cs typeface="Arial"/>
              </a:rPr>
              <a:t>à </a:t>
            </a:r>
            <a:r>
              <a:rPr lang="fr-FR" spc="-28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d</a:t>
            </a:r>
            <a:r>
              <a:rPr lang="fr-FR" spc="-5" dirty="0">
                <a:latin typeface="Arial"/>
                <a:cs typeface="Arial"/>
              </a:rPr>
              <a:t>é</a:t>
            </a:r>
            <a:r>
              <a:rPr lang="fr-FR" spc="5" dirty="0">
                <a:latin typeface="Arial"/>
                <a:cs typeface="Arial"/>
              </a:rPr>
              <a:t>c</a:t>
            </a:r>
            <a:r>
              <a:rPr lang="fr-FR" b="0" u="none" dirty="0" smtClean="0">
                <a:latin typeface="Arial"/>
                <a:cs typeface="Arial"/>
              </a:rPr>
              <a:t>l</a:t>
            </a:r>
            <a:r>
              <a:rPr lang="fr-FR" spc="-5" dirty="0">
                <a:latin typeface="Arial"/>
                <a:cs typeface="Arial"/>
              </a:rPr>
              <a:t>a</a:t>
            </a:r>
            <a:r>
              <a:rPr lang="fr-FR" b="0" u="none" dirty="0" smtClean="0">
                <a:latin typeface="Arial"/>
                <a:cs typeface="Arial"/>
              </a:rPr>
              <a:t>r</a:t>
            </a:r>
            <a:r>
              <a:rPr lang="fr-FR" spc="5" dirty="0">
                <a:latin typeface="Arial"/>
                <a:cs typeface="Arial"/>
              </a:rPr>
              <a:t>a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i</a:t>
            </a:r>
            <a:r>
              <a:rPr lang="fr-FR" spc="-5" dirty="0">
                <a:latin typeface="Arial"/>
                <a:cs typeface="Arial"/>
              </a:rPr>
              <a:t>o</a:t>
            </a:r>
            <a:r>
              <a:rPr lang="fr-FR" b="0" u="none" dirty="0" smtClean="0">
                <a:latin typeface="Arial"/>
                <a:cs typeface="Arial"/>
              </a:rPr>
              <a:t>n </a:t>
            </a:r>
            <a:r>
              <a:rPr lang="fr-FR" spc="5" dirty="0">
                <a:latin typeface="Arial"/>
                <a:cs typeface="Arial"/>
              </a:rPr>
              <a:t>p</a:t>
            </a:r>
            <a:r>
              <a:rPr lang="fr-FR" b="0" u="none" dirty="0" smtClean="0">
                <a:latin typeface="Arial"/>
                <a:cs typeface="Arial"/>
              </a:rPr>
              <a:t>r</a:t>
            </a:r>
            <a:r>
              <a:rPr lang="fr-FR" spc="-5" dirty="0">
                <a:latin typeface="Arial"/>
                <a:cs typeface="Arial"/>
              </a:rPr>
              <a:t>é</a:t>
            </a:r>
            <a:r>
              <a:rPr lang="fr-FR" spc="5" dirty="0">
                <a:latin typeface="Arial"/>
                <a:cs typeface="Arial"/>
              </a:rPr>
              <a:t>a</a:t>
            </a: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spc="5" dirty="0">
                <a:latin typeface="Arial"/>
                <a:cs typeface="Arial"/>
              </a:rPr>
              <a:t>ab</a:t>
            </a: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b="0" u="none" dirty="0" smtClean="0">
                <a:latin typeface="Arial"/>
                <a:cs typeface="Arial"/>
              </a:rPr>
              <a:t>e</a:t>
            </a:r>
            <a:r>
              <a:rPr lang="fr-FR" spc="-5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a</a:t>
            </a:r>
            <a:r>
              <a:rPr lang="fr-FR" spc="-5" dirty="0">
                <a:latin typeface="Arial"/>
                <a:cs typeface="Arial"/>
              </a:rPr>
              <a:t>u</a:t>
            </a:r>
            <a:r>
              <a:rPr lang="fr-FR" spc="5" dirty="0">
                <a:latin typeface="Arial"/>
                <a:cs typeface="Arial"/>
              </a:rPr>
              <a:t>p</a:t>
            </a:r>
            <a:r>
              <a:rPr lang="fr-FR" b="0" u="none" dirty="0" smtClean="0">
                <a:latin typeface="Arial"/>
                <a:cs typeface="Arial"/>
              </a:rPr>
              <a:t>r</a:t>
            </a:r>
            <a:r>
              <a:rPr lang="fr-FR" spc="5" dirty="0">
                <a:latin typeface="Arial"/>
                <a:cs typeface="Arial"/>
              </a:rPr>
              <a:t>è</a:t>
            </a:r>
            <a:r>
              <a:rPr lang="fr-FR" b="0" u="none" dirty="0" smtClean="0">
                <a:latin typeface="Arial"/>
                <a:cs typeface="Arial"/>
              </a:rPr>
              <a:t>s </a:t>
            </a:r>
            <a:r>
              <a:rPr lang="fr-FR" spc="5" dirty="0">
                <a:latin typeface="Arial"/>
                <a:cs typeface="Arial"/>
              </a:rPr>
              <a:t>d</a:t>
            </a:r>
            <a:r>
              <a:rPr lang="fr-FR" b="0" u="none" dirty="0" smtClean="0">
                <a:latin typeface="Arial"/>
                <a:cs typeface="Arial"/>
              </a:rPr>
              <a:t>e</a:t>
            </a:r>
            <a:r>
              <a:rPr lang="fr-FR" spc="-5" dirty="0">
                <a:latin typeface="Arial"/>
                <a:cs typeface="Arial"/>
              </a:rPr>
              <a:t> l</a:t>
            </a:r>
            <a:r>
              <a:rPr lang="fr-FR" b="0" u="none" dirty="0" smtClean="0">
                <a:latin typeface="Arial"/>
                <a:cs typeface="Arial"/>
              </a:rPr>
              <a:t>'</a:t>
            </a:r>
            <a:r>
              <a:rPr lang="fr-FR" spc="-5" dirty="0">
                <a:latin typeface="Arial"/>
                <a:cs typeface="Arial"/>
              </a:rPr>
              <a:t>a</a:t>
            </a:r>
            <a:r>
              <a:rPr lang="fr-FR" spc="5" dirty="0">
                <a:latin typeface="Arial"/>
                <a:cs typeface="Arial"/>
              </a:rPr>
              <a:t>u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spc="5" dirty="0">
                <a:latin typeface="Arial"/>
                <a:cs typeface="Arial"/>
              </a:rPr>
              <a:t>o</a:t>
            </a:r>
            <a:r>
              <a:rPr lang="fr-FR" b="0" u="none" dirty="0" smtClean="0">
                <a:latin typeface="Arial"/>
                <a:cs typeface="Arial"/>
              </a:rPr>
              <a:t>r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é</a:t>
            </a:r>
            <a:r>
              <a:rPr lang="fr-FR" spc="-5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co</a:t>
            </a:r>
            <a:r>
              <a:rPr lang="fr-FR" spc="-9" dirty="0">
                <a:latin typeface="Arial"/>
                <a:cs typeface="Arial"/>
              </a:rPr>
              <a:t>m</a:t>
            </a:r>
            <a:r>
              <a:rPr lang="fr-FR" spc="5" dirty="0">
                <a:latin typeface="Arial"/>
                <a:cs typeface="Arial"/>
              </a:rPr>
              <a:t>pé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spc="-5" dirty="0">
                <a:latin typeface="Arial"/>
                <a:cs typeface="Arial"/>
              </a:rPr>
              <a:t>e</a:t>
            </a:r>
            <a:r>
              <a:rPr lang="fr-FR" spc="5" dirty="0">
                <a:latin typeface="Arial"/>
                <a:cs typeface="Arial"/>
              </a:rPr>
              <a:t>n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b="0" u="none" dirty="0" smtClean="0">
                <a:latin typeface="Arial"/>
                <a:cs typeface="Arial"/>
              </a:rPr>
              <a:t>e</a:t>
            </a:r>
            <a:r>
              <a:rPr lang="fr-FR" spc="-5" dirty="0">
                <a:latin typeface="Arial"/>
                <a:cs typeface="Arial"/>
              </a:rPr>
              <a:t> </a:t>
            </a:r>
            <a:r>
              <a:rPr lang="fr-FR" b="0" u="none" dirty="0" smtClean="0">
                <a:latin typeface="Arial"/>
                <a:cs typeface="Arial"/>
              </a:rPr>
              <a:t>(</a:t>
            </a:r>
            <a:r>
              <a:rPr lang="fr-FR" spc="-19" dirty="0">
                <a:latin typeface="Arial"/>
                <a:cs typeface="Arial"/>
              </a:rPr>
              <a:t>P</a:t>
            </a:r>
            <a:r>
              <a:rPr lang="fr-FR" b="0" u="none" dirty="0" smtClean="0">
                <a:latin typeface="Arial"/>
                <a:cs typeface="Arial"/>
              </a:rPr>
              <a:t>r</a:t>
            </a:r>
            <a:r>
              <a:rPr lang="fr-FR" spc="5" dirty="0">
                <a:latin typeface="Arial"/>
                <a:cs typeface="Arial"/>
              </a:rPr>
              <a:t>é</a:t>
            </a:r>
            <a:r>
              <a:rPr lang="fr-FR" spc="-19" dirty="0">
                <a:latin typeface="Arial"/>
                <a:cs typeface="Arial"/>
              </a:rPr>
              <a:t>f</a:t>
            </a:r>
            <a:r>
              <a:rPr lang="fr-FR" spc="5" dirty="0">
                <a:latin typeface="Arial"/>
                <a:cs typeface="Arial"/>
              </a:rPr>
              <a:t>e</a:t>
            </a:r>
            <a:r>
              <a:rPr lang="fr-FR" spc="-9" dirty="0">
                <a:latin typeface="Arial"/>
                <a:cs typeface="Arial"/>
              </a:rPr>
              <a:t>t</a:t>
            </a:r>
            <a:r>
              <a:rPr lang="fr-FR" spc="-14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s</a:t>
            </a:r>
            <a:r>
              <a:rPr lang="fr-FR" b="0" u="none" dirty="0" smtClean="0">
                <a:latin typeface="Arial"/>
                <a:cs typeface="Arial"/>
              </a:rPr>
              <a:t>i</a:t>
            </a:r>
            <a:r>
              <a:rPr lang="fr-FR" spc="-5" dirty="0">
                <a:latin typeface="Arial"/>
                <a:cs typeface="Arial"/>
              </a:rPr>
              <a:t> p</a:t>
            </a:r>
            <a:r>
              <a:rPr lang="fr-FR" spc="5" dirty="0">
                <a:latin typeface="Arial"/>
                <a:cs typeface="Arial"/>
              </a:rPr>
              <a:t>a</a:t>
            </a:r>
            <a:r>
              <a:rPr lang="fr-FR" b="0" u="none" dirty="0" smtClean="0">
                <a:latin typeface="Arial"/>
                <a:cs typeface="Arial"/>
              </a:rPr>
              <a:t>s </a:t>
            </a:r>
            <a:r>
              <a:rPr lang="fr-FR" spc="-5" dirty="0">
                <a:latin typeface="Arial"/>
                <a:cs typeface="Arial"/>
              </a:rPr>
              <a:t>d</a:t>
            </a:r>
            <a:r>
              <a:rPr lang="fr-FR" b="0" u="none" dirty="0" smtClean="0">
                <a:latin typeface="Arial"/>
                <a:cs typeface="Arial"/>
              </a:rPr>
              <a:t>e</a:t>
            </a:r>
            <a:r>
              <a:rPr lang="fr-FR" spc="-5" dirty="0">
                <a:latin typeface="Arial"/>
                <a:cs typeface="Arial"/>
              </a:rPr>
              <a:t> </a:t>
            </a:r>
            <a:r>
              <a:rPr lang="fr-FR" spc="9" dirty="0">
                <a:latin typeface="Arial"/>
                <a:cs typeface="Arial"/>
              </a:rPr>
              <a:t>R</a:t>
            </a: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spc="-265" dirty="0">
                <a:latin typeface="Arial"/>
                <a:cs typeface="Arial"/>
              </a:rPr>
              <a:t>P</a:t>
            </a:r>
            <a:r>
              <a:rPr lang="fr-FR" spc="-9" dirty="0">
                <a:latin typeface="Arial"/>
                <a:cs typeface="Arial"/>
              </a:rPr>
              <a:t>,</a:t>
            </a:r>
            <a:r>
              <a:rPr lang="fr-FR" spc="-14" dirty="0">
                <a:latin typeface="Arial"/>
                <a:cs typeface="Arial"/>
              </a:rPr>
              <a:t> </a:t>
            </a:r>
            <a:r>
              <a:rPr lang="fr-FR" b="0" u="none" dirty="0" smtClean="0">
                <a:latin typeface="Arial"/>
                <a:cs typeface="Arial"/>
              </a:rPr>
              <a:t>M</a:t>
            </a:r>
            <a:r>
              <a:rPr lang="fr-FR" spc="5" dirty="0">
                <a:latin typeface="Arial"/>
                <a:cs typeface="Arial"/>
              </a:rPr>
              <a:t>a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b="0" u="none" dirty="0" smtClean="0">
                <a:latin typeface="Arial"/>
                <a:cs typeface="Arial"/>
              </a:rPr>
              <a:t>re </a:t>
            </a:r>
            <a:r>
              <a:rPr lang="fr-FR" spc="5" dirty="0">
                <a:latin typeface="Arial"/>
                <a:cs typeface="Arial"/>
              </a:rPr>
              <a:t>s</a:t>
            </a:r>
            <a:r>
              <a:rPr lang="fr-FR" b="0" u="none" dirty="0" smtClean="0">
                <a:latin typeface="Arial"/>
                <a:cs typeface="Arial"/>
              </a:rPr>
              <a:t>i</a:t>
            </a:r>
            <a:r>
              <a:rPr lang="fr-FR" spc="-14" dirty="0">
                <a:latin typeface="Arial"/>
                <a:cs typeface="Arial"/>
              </a:rPr>
              <a:t> </a:t>
            </a:r>
            <a:r>
              <a:rPr lang="fr-FR" spc="9" dirty="0">
                <a:latin typeface="Arial"/>
                <a:cs typeface="Arial"/>
              </a:rPr>
              <a:t>R</a:t>
            </a: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spc="-19" dirty="0">
                <a:latin typeface="Arial"/>
                <a:cs typeface="Arial"/>
              </a:rPr>
              <a:t>P</a:t>
            </a:r>
            <a:r>
              <a:rPr lang="fr-FR" b="0" u="none" dirty="0" smtClean="0">
                <a:latin typeface="Arial"/>
                <a:cs typeface="Arial"/>
              </a:rPr>
              <a:t>). la démarche se fait en mairie.</a:t>
            </a:r>
          </a:p>
          <a:p>
            <a:pPr marL="421386" marR="4816" algn="just">
              <a:lnSpc>
                <a:spcPct val="93100"/>
              </a:lnSpc>
              <a:spcBef>
                <a:spcPts val="1341"/>
              </a:spcBef>
            </a:pPr>
            <a:endParaRPr lang="fr-FR" b="0" u="none" dirty="0" smtClean="0">
              <a:latin typeface="Arial"/>
              <a:cs typeface="Arial"/>
            </a:endParaRPr>
          </a:p>
          <a:p>
            <a:pPr marL="12040">
              <a:spcBef>
                <a:spcPts val="1185"/>
              </a:spcBef>
            </a:pPr>
            <a:r>
              <a:rPr lang="fr-FR" spc="5" dirty="0">
                <a:latin typeface="Arial"/>
                <a:cs typeface="Arial"/>
              </a:rPr>
              <a:t>L</a:t>
            </a:r>
            <a:r>
              <a:rPr lang="fr-FR" spc="-5" dirty="0">
                <a:latin typeface="Arial"/>
                <a:cs typeface="Arial"/>
              </a:rPr>
              <a:t>e</a:t>
            </a:r>
            <a:r>
              <a:rPr lang="fr-FR" b="0" dirty="0" smtClean="0">
                <a:latin typeface="Arial"/>
                <a:cs typeface="Arial"/>
              </a:rPr>
              <a:t>s</a:t>
            </a:r>
            <a:r>
              <a:rPr lang="fr-FR" spc="-9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d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spc="5" dirty="0">
                <a:latin typeface="Arial"/>
                <a:cs typeface="Arial"/>
              </a:rPr>
              <a:t>s</a:t>
            </a:r>
            <a:r>
              <a:rPr lang="fr-FR" spc="-5" dirty="0">
                <a:latin typeface="Arial"/>
                <a:cs typeface="Arial"/>
              </a:rPr>
              <a:t>p</a:t>
            </a:r>
            <a:r>
              <a:rPr lang="fr-FR" spc="5" dirty="0">
                <a:latin typeface="Arial"/>
                <a:cs typeface="Arial"/>
              </a:rPr>
              <a:t>os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b="0" dirty="0" smtClean="0">
                <a:latin typeface="Arial"/>
                <a:cs typeface="Arial"/>
              </a:rPr>
              <a:t>i</a:t>
            </a:r>
            <a:r>
              <a:rPr lang="fr-FR" spc="-19" dirty="0">
                <a:latin typeface="Arial"/>
                <a:cs typeface="Arial"/>
              </a:rPr>
              <a:t>f</a:t>
            </a:r>
            <a:r>
              <a:rPr lang="fr-FR" b="0" dirty="0" smtClean="0">
                <a:latin typeface="Arial"/>
                <a:cs typeface="Arial"/>
              </a:rPr>
              <a:t>s</a:t>
            </a:r>
            <a:r>
              <a:rPr lang="fr-FR" spc="-9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o</a:t>
            </a:r>
            <a:r>
              <a:rPr lang="fr-FR" b="0" dirty="0" smtClean="0">
                <a:latin typeface="Arial"/>
                <a:cs typeface="Arial"/>
              </a:rPr>
              <a:t>u</a:t>
            </a:r>
            <a:r>
              <a:rPr lang="fr-FR" spc="-19" dirty="0">
                <a:latin typeface="Arial"/>
                <a:cs typeface="Arial"/>
              </a:rPr>
              <a:t> </a:t>
            </a:r>
            <a:r>
              <a:rPr lang="fr-FR" b="0" dirty="0" smtClean="0">
                <a:latin typeface="Arial"/>
                <a:cs typeface="Arial"/>
              </a:rPr>
              <a:t>m</a:t>
            </a:r>
            <a:r>
              <a:rPr lang="fr-FR" spc="5" dirty="0">
                <a:latin typeface="Arial"/>
                <a:cs typeface="Arial"/>
              </a:rPr>
              <a:t>a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spc="5" dirty="0">
                <a:latin typeface="Arial"/>
                <a:cs typeface="Arial"/>
              </a:rPr>
              <a:t>é</a:t>
            </a:r>
            <a:r>
              <a:rPr lang="fr-FR" b="0" dirty="0" smtClean="0">
                <a:latin typeface="Arial"/>
                <a:cs typeface="Arial"/>
              </a:rPr>
              <a:t>r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spc="5" dirty="0">
                <a:latin typeface="Arial"/>
                <a:cs typeface="Arial"/>
              </a:rPr>
              <a:t>e</a:t>
            </a: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b="0" dirty="0" smtClean="0">
                <a:latin typeface="Arial"/>
                <a:cs typeface="Arial"/>
              </a:rPr>
              <a:t>s</a:t>
            </a:r>
            <a:r>
              <a:rPr lang="fr-FR" spc="-9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co</a:t>
            </a:r>
            <a:r>
              <a:rPr lang="fr-FR" spc="-5" dirty="0">
                <a:latin typeface="Arial"/>
                <a:cs typeface="Arial"/>
              </a:rPr>
              <a:t>n</a:t>
            </a:r>
            <a:r>
              <a:rPr lang="fr-FR" spc="5" dirty="0">
                <a:latin typeface="Arial"/>
                <a:cs typeface="Arial"/>
              </a:rPr>
              <a:t>ce</a:t>
            </a:r>
            <a:r>
              <a:rPr lang="fr-FR" b="0" dirty="0" smtClean="0">
                <a:latin typeface="Arial"/>
                <a:cs typeface="Arial"/>
              </a:rPr>
              <a:t>r</a:t>
            </a:r>
            <a:r>
              <a:rPr lang="fr-FR" spc="-5" dirty="0">
                <a:latin typeface="Arial"/>
                <a:cs typeface="Arial"/>
              </a:rPr>
              <a:t>n</a:t>
            </a:r>
            <a:r>
              <a:rPr lang="fr-FR" spc="5" dirty="0">
                <a:latin typeface="Arial"/>
                <a:cs typeface="Arial"/>
              </a:rPr>
              <a:t>és</a:t>
            </a:r>
            <a:r>
              <a:rPr lang="fr-FR" spc="-9" dirty="0">
                <a:latin typeface="Arial"/>
                <a:cs typeface="Arial"/>
              </a:rPr>
              <a:t>:</a:t>
            </a:r>
          </a:p>
          <a:p>
            <a:pPr marL="421386" marR="6622" algn="just">
              <a:lnSpc>
                <a:spcPct val="93100"/>
              </a:lnSpc>
              <a:spcBef>
                <a:spcPts val="1341"/>
              </a:spcBef>
              <a:buFont typeface="Arial"/>
              <a:buChar char="-"/>
              <a:tabLst>
                <a:tab pos="585125" algn="l"/>
              </a:tabLst>
            </a:pP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spc="5" dirty="0">
                <a:latin typeface="Arial"/>
                <a:cs typeface="Arial"/>
              </a:rPr>
              <a:t>e</a:t>
            </a:r>
            <a:r>
              <a:rPr lang="fr-FR" b="0" u="none" dirty="0" smtClean="0">
                <a:latin typeface="Arial"/>
                <a:cs typeface="Arial"/>
              </a:rPr>
              <a:t>s</a:t>
            </a:r>
            <a:r>
              <a:rPr lang="fr-FR" spc="123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d</a:t>
            </a:r>
            <a:r>
              <a:rPr lang="fr-FR" b="0" u="none" dirty="0" smtClean="0">
                <a:latin typeface="Arial"/>
                <a:cs typeface="Arial"/>
              </a:rPr>
              <a:t>is</a:t>
            </a:r>
            <a:r>
              <a:rPr lang="fr-FR" spc="5" dirty="0">
                <a:latin typeface="Arial"/>
                <a:cs typeface="Arial"/>
              </a:rPr>
              <a:t>po</a:t>
            </a:r>
            <a:r>
              <a:rPr lang="fr-FR" b="0" u="none" dirty="0" smtClean="0">
                <a:latin typeface="Arial"/>
                <a:cs typeface="Arial"/>
              </a:rPr>
              <a:t>si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spc="-9" dirty="0">
                <a:latin typeface="Arial"/>
                <a:cs typeface="Arial"/>
              </a:rPr>
              <a:t>f</a:t>
            </a:r>
            <a:r>
              <a:rPr lang="fr-FR" b="0" u="none" dirty="0" smtClean="0">
                <a:latin typeface="Arial"/>
                <a:cs typeface="Arial"/>
              </a:rPr>
              <a:t>s</a:t>
            </a:r>
            <a:r>
              <a:rPr lang="fr-FR" spc="123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p</a:t>
            </a:r>
            <a:r>
              <a:rPr lang="fr-FR" spc="-5" dirty="0">
                <a:latin typeface="Arial"/>
                <a:cs typeface="Arial"/>
              </a:rPr>
              <a:t>u</a:t>
            </a:r>
            <a:r>
              <a:rPr lang="fr-FR" spc="5" dirty="0">
                <a:latin typeface="Arial"/>
                <a:cs typeface="Arial"/>
              </a:rPr>
              <a:t>b</a:t>
            </a: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b="0" u="none" dirty="0" smtClean="0">
                <a:latin typeface="Arial"/>
                <a:cs typeface="Arial"/>
              </a:rPr>
              <a:t>ici</a:t>
            </a:r>
            <a:r>
              <a:rPr lang="fr-FR" spc="-19" dirty="0">
                <a:latin typeface="Arial"/>
                <a:cs typeface="Arial"/>
              </a:rPr>
              <a:t>t</a:t>
            </a:r>
            <a:r>
              <a:rPr lang="fr-FR" spc="5" dirty="0">
                <a:latin typeface="Arial"/>
                <a:cs typeface="Arial"/>
              </a:rPr>
              <a:t>a</a:t>
            </a:r>
            <a:r>
              <a:rPr lang="fr-FR" spc="-5" dirty="0">
                <a:latin typeface="Arial"/>
                <a:cs typeface="Arial"/>
              </a:rPr>
              <a:t>i</a:t>
            </a:r>
            <a:r>
              <a:rPr lang="fr-FR" b="0" u="none" dirty="0" smtClean="0">
                <a:latin typeface="Arial"/>
                <a:cs typeface="Arial"/>
              </a:rPr>
              <a:t>r</a:t>
            </a:r>
            <a:r>
              <a:rPr lang="fr-FR" spc="5" dirty="0">
                <a:latin typeface="Arial"/>
                <a:cs typeface="Arial"/>
              </a:rPr>
              <a:t>e</a:t>
            </a:r>
            <a:r>
              <a:rPr lang="fr-FR" b="0" u="none" dirty="0" smtClean="0">
                <a:latin typeface="Arial"/>
                <a:cs typeface="Arial"/>
              </a:rPr>
              <a:t>s</a:t>
            </a:r>
            <a:r>
              <a:rPr lang="fr-FR" spc="123" dirty="0">
                <a:latin typeface="Arial"/>
                <a:cs typeface="Arial"/>
              </a:rPr>
              <a:t> </a:t>
            </a:r>
            <a:r>
              <a:rPr lang="fr-FR" spc="5" dirty="0">
                <a:latin typeface="Arial"/>
                <a:cs typeface="Arial"/>
              </a:rPr>
              <a:t>no</a:t>
            </a:r>
            <a:r>
              <a:rPr lang="fr-FR" b="0" u="none" dirty="0" smtClean="0">
                <a:latin typeface="Arial"/>
                <a:cs typeface="Arial"/>
              </a:rPr>
              <a:t>n</a:t>
            </a:r>
            <a:r>
              <a:rPr lang="fr-FR" spc="119" dirty="0">
                <a:latin typeface="Arial"/>
                <a:cs typeface="Arial"/>
              </a:rPr>
              <a:t> </a:t>
            </a:r>
            <a:r>
              <a:rPr lang="fr-FR" spc="-5" dirty="0">
                <a:latin typeface="Arial"/>
                <a:cs typeface="Arial"/>
              </a:rPr>
              <a:t>l</a:t>
            </a:r>
            <a:r>
              <a:rPr lang="fr-FR" spc="5" dirty="0">
                <a:latin typeface="Arial"/>
                <a:cs typeface="Arial"/>
              </a:rPr>
              <a:t>u</a:t>
            </a:r>
            <a:r>
              <a:rPr lang="fr-FR" b="0" u="none" dirty="0" smtClean="0">
                <a:latin typeface="Arial"/>
                <a:cs typeface="Arial"/>
              </a:rPr>
              <a:t>m</a:t>
            </a:r>
            <a:r>
              <a:rPr lang="fr-FR" spc="-5" dirty="0">
                <a:latin typeface="Arial"/>
                <a:cs typeface="Arial"/>
              </a:rPr>
              <a:t>in</a:t>
            </a:r>
            <a:r>
              <a:rPr lang="fr-FR" spc="5" dirty="0">
                <a:latin typeface="Arial"/>
                <a:cs typeface="Arial"/>
              </a:rPr>
              <a:t>eu</a:t>
            </a:r>
            <a:r>
              <a:rPr lang="fr-FR" b="0" u="none" dirty="0" smtClean="0">
                <a:latin typeface="Arial"/>
                <a:cs typeface="Arial"/>
              </a:rPr>
              <a:t>x</a:t>
            </a:r>
            <a:r>
              <a:rPr lang="fr-FR" spc="114" dirty="0">
                <a:latin typeface="Arial"/>
                <a:cs typeface="Arial"/>
              </a:rPr>
              <a:t> </a:t>
            </a:r>
            <a:endParaRPr lang="fr-FR" b="0" u="none" dirty="0" smtClean="0">
              <a:latin typeface="Arial"/>
              <a:cs typeface="Arial"/>
            </a:endParaRPr>
          </a:p>
          <a:p>
            <a:pPr marL="421386" marR="6622" algn="just">
              <a:lnSpc>
                <a:spcPct val="93100"/>
              </a:lnSpc>
              <a:spcBef>
                <a:spcPts val="1341"/>
              </a:spcBef>
              <a:buFont typeface="Arial"/>
              <a:buChar char="-"/>
              <a:tabLst>
                <a:tab pos="585125" algn="l"/>
              </a:tabLst>
            </a:pPr>
            <a:endParaRPr lang="fr-FR" b="0" u="none" dirty="0" smtClean="0">
              <a:latin typeface="Arial"/>
              <a:cs typeface="Arial"/>
            </a:endParaRPr>
          </a:p>
          <a:p>
            <a:pPr marL="421386" marR="6622" algn="just">
              <a:lnSpc>
                <a:spcPct val="93100"/>
              </a:lnSpc>
              <a:spcBef>
                <a:spcPts val="1341"/>
              </a:spcBef>
              <a:buFont typeface="Arial"/>
              <a:buChar char="-"/>
              <a:tabLst>
                <a:tab pos="585125" algn="l"/>
              </a:tabLst>
            </a:pPr>
            <a:r>
              <a:rPr lang="fr-FR" b="1" u="none" dirty="0" smtClean="0">
                <a:latin typeface="Arial"/>
                <a:cs typeface="Arial"/>
              </a:rPr>
              <a:t>Attention</a:t>
            </a:r>
            <a:r>
              <a:rPr lang="fr-FR" b="1" u="none" baseline="0" dirty="0" smtClean="0">
                <a:latin typeface="Arial"/>
                <a:cs typeface="Arial"/>
              </a:rPr>
              <a:t> avant de remplir ces formulaires, il faut bien garder à l’esprit que nos déclarations ou nos demandes d’autorisation ne sont concernées que par les règles applicables au nombre d’habitants de votre commune. Pour Fronton, - de 10 000 hab. Les formulaires ne distinguent pas les communes de + ou </a:t>
            </a:r>
            <a:r>
              <a:rPr lang="mr-IN" b="1" u="none" baseline="0" dirty="0" smtClean="0">
                <a:latin typeface="Arial"/>
                <a:cs typeface="Arial"/>
              </a:rPr>
              <a:t>–</a:t>
            </a:r>
            <a:r>
              <a:rPr lang="fr-FR" b="1" u="none" baseline="0" dirty="0" smtClean="0">
                <a:latin typeface="Arial"/>
                <a:cs typeface="Arial"/>
              </a:rPr>
              <a:t> 10 000hab.</a:t>
            </a:r>
            <a:endParaRPr lang="fr-FR" sz="1200" b="1" u="heavy" dirty="0" smtClean="0">
              <a:latin typeface="Arial"/>
              <a:cs typeface="Arial"/>
            </a:endParaRPr>
          </a:p>
          <a:p>
            <a:pPr marL="2288540">
              <a:lnSpc>
                <a:spcPct val="100000"/>
              </a:lnSpc>
            </a:pPr>
            <a:endParaRPr lang="fr-FR" sz="1200" dirty="0" smtClean="0">
              <a:latin typeface="Arial"/>
              <a:cs typeface="Arial"/>
            </a:endParaRPr>
          </a:p>
          <a:p>
            <a:pPr marL="12700" marR="6350" algn="just">
              <a:lnSpc>
                <a:spcPts val="2240"/>
              </a:lnSpc>
              <a:spcBef>
                <a:spcPts val="1455"/>
              </a:spcBef>
            </a:pPr>
            <a:r>
              <a:rPr lang="fr-FR" sz="1200" b="0" u="sng" dirty="0" smtClean="0">
                <a:latin typeface="Arial"/>
                <a:cs typeface="Arial"/>
              </a:rPr>
              <a:t>Les autorisations de publicité</a:t>
            </a:r>
            <a:r>
              <a:rPr lang="fr-FR" sz="1200" b="1" dirty="0" smtClean="0">
                <a:latin typeface="Arial"/>
                <a:cs typeface="Arial"/>
              </a:rPr>
              <a:t>: </a:t>
            </a:r>
            <a:r>
              <a:rPr lang="fr-FR" sz="1200" b="0" dirty="0" smtClean="0">
                <a:latin typeface="Arial"/>
                <a:cs typeface="Arial"/>
              </a:rPr>
              <a:t>C</a:t>
            </a:r>
            <a:r>
              <a:rPr lang="fr-FR" sz="1200" b="0" spc="5" dirty="0" smtClean="0">
                <a:latin typeface="Arial"/>
                <a:cs typeface="Arial"/>
              </a:rPr>
              <a:t>e</a:t>
            </a:r>
            <a:r>
              <a:rPr lang="fr-FR" sz="1200" b="0" dirty="0" smtClean="0">
                <a:latin typeface="Arial"/>
                <a:cs typeface="Arial"/>
              </a:rPr>
              <a:t>r</a:t>
            </a:r>
            <a:r>
              <a:rPr lang="fr-FR" sz="1200" b="0" spc="-20" dirty="0" smtClean="0">
                <a:latin typeface="Arial"/>
                <a:cs typeface="Arial"/>
              </a:rPr>
              <a:t>t</a:t>
            </a:r>
            <a:r>
              <a:rPr lang="fr-FR" sz="1200" b="0" spc="5" dirty="0" smtClean="0">
                <a:latin typeface="Arial"/>
                <a:cs typeface="Arial"/>
              </a:rPr>
              <a:t>a</a:t>
            </a:r>
            <a:r>
              <a:rPr lang="fr-FR" sz="1200" b="0" spc="-5" dirty="0" smtClean="0">
                <a:latin typeface="Arial"/>
                <a:cs typeface="Arial"/>
              </a:rPr>
              <a:t>i</a:t>
            </a:r>
            <a:r>
              <a:rPr lang="fr-FR" sz="1200" b="0" spc="5" dirty="0" smtClean="0">
                <a:latin typeface="Arial"/>
                <a:cs typeface="Arial"/>
              </a:rPr>
              <a:t>n</a:t>
            </a:r>
            <a:r>
              <a:rPr lang="fr-FR" sz="1200" b="0" spc="-5" dirty="0" smtClean="0">
                <a:latin typeface="Arial"/>
                <a:cs typeface="Arial"/>
              </a:rPr>
              <a:t>e</a:t>
            </a:r>
            <a:r>
              <a:rPr lang="fr-FR" sz="1200" b="0" dirty="0" smtClean="0">
                <a:latin typeface="Arial"/>
                <a:cs typeface="Arial"/>
              </a:rPr>
              <a:t>s</a:t>
            </a:r>
            <a:r>
              <a:rPr lang="fr-FR" sz="1200" b="0" spc="120" dirty="0" smtClean="0">
                <a:latin typeface="Arial"/>
                <a:cs typeface="Arial"/>
              </a:rPr>
              <a:t> </a:t>
            </a:r>
            <a:r>
              <a:rPr lang="fr-FR" sz="1200" b="0" spc="-20" dirty="0" smtClean="0">
                <a:latin typeface="Arial"/>
                <a:cs typeface="Arial"/>
              </a:rPr>
              <a:t>f</a:t>
            </a:r>
            <a:r>
              <a:rPr lang="fr-FR" sz="1200" b="0" spc="5" dirty="0" smtClean="0">
                <a:latin typeface="Arial"/>
                <a:cs typeface="Arial"/>
              </a:rPr>
              <a:t>o</a:t>
            </a:r>
            <a:r>
              <a:rPr lang="fr-FR" sz="1200" b="0" dirty="0" smtClean="0">
                <a:latin typeface="Arial"/>
                <a:cs typeface="Arial"/>
              </a:rPr>
              <a:t>rm</a:t>
            </a:r>
            <a:r>
              <a:rPr lang="fr-FR" sz="1200" b="0" spc="-5" dirty="0" smtClean="0">
                <a:latin typeface="Arial"/>
                <a:cs typeface="Arial"/>
              </a:rPr>
              <a:t>e</a:t>
            </a:r>
            <a:r>
              <a:rPr lang="fr-FR" sz="1200" b="0" dirty="0" smtClean="0">
                <a:latin typeface="Arial"/>
                <a:cs typeface="Arial"/>
              </a:rPr>
              <a:t>s</a:t>
            </a:r>
            <a:r>
              <a:rPr lang="fr-FR" sz="1200" b="0" spc="130" dirty="0" smtClean="0">
                <a:latin typeface="Arial"/>
                <a:cs typeface="Arial"/>
              </a:rPr>
              <a:t> </a:t>
            </a:r>
            <a:r>
              <a:rPr lang="fr-FR" sz="1200" b="0" spc="-5" dirty="0" smtClean="0">
                <a:latin typeface="Arial"/>
                <a:cs typeface="Arial"/>
              </a:rPr>
              <a:t>d</a:t>
            </a:r>
            <a:r>
              <a:rPr lang="fr-FR" sz="1200" b="0" dirty="0" smtClean="0">
                <a:latin typeface="Arial"/>
                <a:cs typeface="Arial"/>
              </a:rPr>
              <a:t>e</a:t>
            </a:r>
            <a:r>
              <a:rPr lang="fr-FR" sz="1200" b="0" spc="114" dirty="0" smtClean="0">
                <a:latin typeface="Arial"/>
                <a:cs typeface="Arial"/>
              </a:rPr>
              <a:t> </a:t>
            </a:r>
            <a:r>
              <a:rPr lang="fr-FR" sz="1200" b="0" spc="-5" dirty="0" smtClean="0">
                <a:latin typeface="Arial"/>
                <a:cs typeface="Arial"/>
              </a:rPr>
              <a:t>p</a:t>
            </a:r>
            <a:r>
              <a:rPr lang="fr-FR" sz="1200" b="0" spc="5" dirty="0" smtClean="0">
                <a:latin typeface="Arial"/>
                <a:cs typeface="Arial"/>
              </a:rPr>
              <a:t>ub</a:t>
            </a:r>
            <a:r>
              <a:rPr lang="fr-FR" sz="1200" b="0" spc="-5" dirty="0" smtClean="0">
                <a:latin typeface="Arial"/>
                <a:cs typeface="Arial"/>
              </a:rPr>
              <a:t>li</a:t>
            </a:r>
            <a:r>
              <a:rPr lang="fr-FR" sz="1200" b="0" spc="5" dirty="0" smtClean="0">
                <a:latin typeface="Arial"/>
                <a:cs typeface="Arial"/>
              </a:rPr>
              <a:t>c</a:t>
            </a:r>
            <a:r>
              <a:rPr lang="fr-FR" sz="1200" b="0" dirty="0" smtClean="0">
                <a:latin typeface="Arial"/>
                <a:cs typeface="Arial"/>
              </a:rPr>
              <a:t>i</a:t>
            </a:r>
            <a:r>
              <a:rPr lang="fr-FR" sz="1200" b="0" spc="-20" dirty="0" smtClean="0">
                <a:latin typeface="Arial"/>
                <a:cs typeface="Arial"/>
              </a:rPr>
              <a:t>t</a:t>
            </a:r>
            <a:r>
              <a:rPr lang="fr-FR" sz="1200" b="0" dirty="0" smtClean="0">
                <a:latin typeface="Arial"/>
                <a:cs typeface="Arial"/>
              </a:rPr>
              <a:t>é</a:t>
            </a:r>
            <a:r>
              <a:rPr lang="fr-FR" sz="1200" b="0" spc="114" dirty="0" smtClean="0">
                <a:latin typeface="Arial"/>
                <a:cs typeface="Arial"/>
              </a:rPr>
              <a:t> </a:t>
            </a:r>
            <a:r>
              <a:rPr lang="fr-FR" sz="1200" b="0" dirty="0" smtClean="0">
                <a:latin typeface="Arial"/>
                <a:cs typeface="Arial"/>
              </a:rPr>
              <a:t>s</a:t>
            </a:r>
            <a:r>
              <a:rPr lang="fr-FR" sz="1200" b="0" spc="5" dirty="0" smtClean="0">
                <a:latin typeface="Arial"/>
                <a:cs typeface="Arial"/>
              </a:rPr>
              <a:t>on</a:t>
            </a:r>
            <a:r>
              <a:rPr lang="fr-FR" sz="1200" b="0" spc="-10" dirty="0" smtClean="0">
                <a:latin typeface="Arial"/>
                <a:cs typeface="Arial"/>
              </a:rPr>
              <a:t>t</a:t>
            </a:r>
            <a:r>
              <a:rPr lang="fr-FR" sz="1200" b="0" spc="95" dirty="0" smtClean="0">
                <a:latin typeface="Arial"/>
                <a:cs typeface="Arial"/>
              </a:rPr>
              <a:t> </a:t>
            </a:r>
            <a:r>
              <a:rPr lang="fr-FR" sz="1200" b="0" spc="5" dirty="0" smtClean="0">
                <a:latin typeface="Arial"/>
                <a:cs typeface="Arial"/>
              </a:rPr>
              <a:t>so</a:t>
            </a:r>
            <a:r>
              <a:rPr lang="fr-FR" sz="1200" b="0" spc="-5" dirty="0" smtClean="0">
                <a:latin typeface="Arial"/>
                <a:cs typeface="Arial"/>
              </a:rPr>
              <a:t>u</a:t>
            </a:r>
            <a:r>
              <a:rPr lang="fr-FR" sz="1200" b="0" dirty="0" smtClean="0">
                <a:latin typeface="Arial"/>
                <a:cs typeface="Arial"/>
              </a:rPr>
              <a:t>mi</a:t>
            </a:r>
            <a:r>
              <a:rPr lang="fr-FR" sz="1200" b="0" spc="5" dirty="0" smtClean="0">
                <a:latin typeface="Arial"/>
                <a:cs typeface="Arial"/>
              </a:rPr>
              <a:t>s</a:t>
            </a:r>
            <a:r>
              <a:rPr lang="fr-FR" sz="1200" b="0" spc="-5" dirty="0" smtClean="0">
                <a:latin typeface="Arial"/>
                <a:cs typeface="Arial"/>
              </a:rPr>
              <a:t>e</a:t>
            </a:r>
            <a:r>
              <a:rPr lang="fr-FR" sz="1200" b="0" dirty="0" smtClean="0">
                <a:latin typeface="Arial"/>
                <a:cs typeface="Arial"/>
              </a:rPr>
              <a:t>s</a:t>
            </a:r>
            <a:r>
              <a:rPr lang="fr-FR" sz="1200" b="0" spc="120" dirty="0" smtClean="0">
                <a:latin typeface="Arial"/>
                <a:cs typeface="Arial"/>
              </a:rPr>
              <a:t> </a:t>
            </a:r>
            <a:r>
              <a:rPr lang="fr-FR" sz="1200" b="0" dirty="0" smtClean="0">
                <a:latin typeface="Arial"/>
                <a:cs typeface="Arial"/>
              </a:rPr>
              <a:t>à</a:t>
            </a:r>
            <a:r>
              <a:rPr lang="fr-FR" sz="1200" b="0" spc="105" dirty="0" smtClean="0">
                <a:latin typeface="Arial"/>
                <a:cs typeface="Arial"/>
              </a:rPr>
              <a:t> </a:t>
            </a:r>
            <a:r>
              <a:rPr lang="fr-FR" sz="1200" b="0" spc="5" dirty="0" smtClean="0">
                <a:latin typeface="Arial"/>
                <a:cs typeface="Arial"/>
              </a:rPr>
              <a:t>a</a:t>
            </a:r>
            <a:r>
              <a:rPr lang="fr-FR" sz="1200" b="0" spc="-5" dirty="0" smtClean="0">
                <a:latin typeface="Arial"/>
                <a:cs typeface="Arial"/>
              </a:rPr>
              <a:t>u</a:t>
            </a:r>
            <a:r>
              <a:rPr lang="fr-FR" sz="1200" b="0" spc="-20" dirty="0" smtClean="0">
                <a:latin typeface="Arial"/>
                <a:cs typeface="Arial"/>
              </a:rPr>
              <a:t>t</a:t>
            </a:r>
            <a:r>
              <a:rPr lang="fr-FR" sz="1200" b="0" spc="5" dirty="0" smtClean="0">
                <a:latin typeface="Arial"/>
                <a:cs typeface="Arial"/>
              </a:rPr>
              <a:t>o</a:t>
            </a:r>
            <a:r>
              <a:rPr lang="fr-FR" sz="1200" b="0" dirty="0" smtClean="0">
                <a:latin typeface="Arial"/>
                <a:cs typeface="Arial"/>
              </a:rPr>
              <a:t>ris</a:t>
            </a:r>
            <a:r>
              <a:rPr lang="fr-FR" sz="1200" b="0" spc="5" dirty="0" smtClean="0">
                <a:latin typeface="Arial"/>
                <a:cs typeface="Arial"/>
              </a:rPr>
              <a:t>a</a:t>
            </a:r>
            <a:r>
              <a:rPr lang="fr-FR" sz="1200" b="0" spc="-20" dirty="0" smtClean="0">
                <a:latin typeface="Arial"/>
                <a:cs typeface="Arial"/>
              </a:rPr>
              <a:t>t</a:t>
            </a:r>
            <a:r>
              <a:rPr lang="fr-FR" sz="1200" b="0" dirty="0" smtClean="0">
                <a:latin typeface="Arial"/>
                <a:cs typeface="Arial"/>
              </a:rPr>
              <a:t>i</a:t>
            </a:r>
            <a:r>
              <a:rPr lang="fr-FR" sz="1200" b="0" spc="-5" dirty="0" smtClean="0">
                <a:latin typeface="Arial"/>
                <a:cs typeface="Arial"/>
              </a:rPr>
              <a:t>o</a:t>
            </a:r>
            <a:r>
              <a:rPr lang="fr-FR" sz="1200" b="0" dirty="0" smtClean="0">
                <a:latin typeface="Arial"/>
                <a:cs typeface="Arial"/>
              </a:rPr>
              <a:t>n.</a:t>
            </a:r>
          </a:p>
          <a:p>
            <a:pPr marL="12700" marR="5080" algn="just">
              <a:lnSpc>
                <a:spcPts val="2230"/>
              </a:lnSpc>
              <a:spcBef>
                <a:spcPts val="1695"/>
              </a:spcBef>
              <a:buFont typeface="Arial"/>
              <a:buChar char="-"/>
              <a:tabLst>
                <a:tab pos="181610" algn="l"/>
              </a:tabLst>
            </a:pPr>
            <a:r>
              <a:rPr lang="fr-FR" sz="1200" b="1" spc="-5" dirty="0" smtClean="0">
                <a:latin typeface="Arial"/>
                <a:cs typeface="Arial"/>
              </a:rPr>
              <a:t>l</a:t>
            </a:r>
            <a:r>
              <a:rPr lang="fr-FR" sz="1200" b="1" spc="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</a:t>
            </a:r>
            <a:r>
              <a:rPr lang="fr-FR" sz="1200" b="1" spc="100" dirty="0" smtClean="0">
                <a:latin typeface="Arial"/>
                <a:cs typeface="Arial"/>
              </a:rPr>
              <a:t> </a:t>
            </a:r>
            <a:r>
              <a:rPr lang="fr-FR" sz="1200" b="1" spc="5" dirty="0" smtClean="0">
                <a:latin typeface="Arial"/>
                <a:cs typeface="Arial"/>
              </a:rPr>
              <a:t>d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5" dirty="0" smtClean="0">
                <a:latin typeface="Arial"/>
                <a:cs typeface="Arial"/>
              </a:rPr>
              <a:t>sp</a:t>
            </a:r>
            <a:r>
              <a:rPr lang="fr-FR" sz="1200" b="1" spc="-5" dirty="0" smtClean="0">
                <a:latin typeface="Arial"/>
                <a:cs typeface="Arial"/>
              </a:rPr>
              <a:t>o</a:t>
            </a:r>
            <a:r>
              <a:rPr lang="fr-FR" sz="1200" b="1" spc="5" dirty="0" smtClean="0">
                <a:latin typeface="Arial"/>
                <a:cs typeface="Arial"/>
              </a:rPr>
              <a:t>s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-10" dirty="0" smtClean="0">
                <a:latin typeface="Arial"/>
                <a:cs typeface="Arial"/>
              </a:rPr>
              <a:t>t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-20" dirty="0" smtClean="0">
                <a:latin typeface="Arial"/>
                <a:cs typeface="Arial"/>
              </a:rPr>
              <a:t>f</a:t>
            </a:r>
            <a:r>
              <a:rPr lang="fr-FR" sz="1200" b="1" dirty="0" smtClean="0">
                <a:latin typeface="Arial"/>
                <a:cs typeface="Arial"/>
              </a:rPr>
              <a:t>s</a:t>
            </a:r>
            <a:r>
              <a:rPr lang="fr-FR" sz="1200" b="1" spc="110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d</a:t>
            </a:r>
            <a:r>
              <a:rPr lang="fr-FR" sz="1200" b="1" dirty="0" smtClean="0">
                <a:latin typeface="Arial"/>
                <a:cs typeface="Arial"/>
              </a:rPr>
              <a:t>e</a:t>
            </a:r>
            <a:r>
              <a:rPr lang="fr-FR" sz="1200" b="1" spc="105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p</a:t>
            </a:r>
            <a:r>
              <a:rPr lang="fr-FR" sz="1200" b="1" spc="5" dirty="0" smtClean="0">
                <a:latin typeface="Arial"/>
                <a:cs typeface="Arial"/>
              </a:rPr>
              <a:t>u</a:t>
            </a:r>
            <a:r>
              <a:rPr lang="fr-FR" sz="1200" b="1" spc="-5" dirty="0" smtClean="0">
                <a:latin typeface="Arial"/>
                <a:cs typeface="Arial"/>
              </a:rPr>
              <a:t>b</a:t>
            </a:r>
            <a:r>
              <a:rPr lang="fr-FR" sz="1200" b="1" dirty="0" smtClean="0">
                <a:latin typeface="Arial"/>
                <a:cs typeface="Arial"/>
              </a:rPr>
              <a:t>l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5" dirty="0" smtClean="0">
                <a:latin typeface="Arial"/>
                <a:cs typeface="Arial"/>
              </a:rPr>
              <a:t>c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-10" dirty="0" smtClean="0">
                <a:latin typeface="Arial"/>
                <a:cs typeface="Arial"/>
              </a:rPr>
              <a:t>t</a:t>
            </a:r>
            <a:r>
              <a:rPr lang="fr-FR" sz="1200" b="1" spc="-5" dirty="0" smtClean="0">
                <a:latin typeface="Arial"/>
                <a:cs typeface="Arial"/>
              </a:rPr>
              <a:t>é</a:t>
            </a:r>
            <a:r>
              <a:rPr lang="fr-FR" sz="1200" b="1" dirty="0" smtClean="0">
                <a:latin typeface="Arial"/>
                <a:cs typeface="Arial"/>
              </a:rPr>
              <a:t>s</a:t>
            </a:r>
            <a:r>
              <a:rPr lang="fr-FR" sz="1200" b="1" spc="110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l</a:t>
            </a:r>
            <a:r>
              <a:rPr lang="fr-FR" sz="1200" b="1" spc="5" dirty="0" smtClean="0">
                <a:latin typeface="Arial"/>
                <a:cs typeface="Arial"/>
              </a:rPr>
              <a:t>u</a:t>
            </a:r>
            <a:r>
              <a:rPr lang="fr-FR" sz="1200" b="1" dirty="0" smtClean="0">
                <a:latin typeface="Arial"/>
                <a:cs typeface="Arial"/>
              </a:rPr>
              <a:t>m</a:t>
            </a:r>
            <a:r>
              <a:rPr lang="fr-FR" sz="1200" b="1" spc="-5" dirty="0" smtClean="0">
                <a:latin typeface="Arial"/>
                <a:cs typeface="Arial"/>
              </a:rPr>
              <a:t>in</a:t>
            </a:r>
            <a:r>
              <a:rPr lang="fr-FR" sz="1200" b="1" spc="5" dirty="0" smtClean="0">
                <a:latin typeface="Arial"/>
                <a:cs typeface="Arial"/>
              </a:rPr>
              <a:t>eu</a:t>
            </a:r>
            <a:r>
              <a:rPr lang="fr-FR" sz="1200" b="1" dirty="0" smtClean="0">
                <a:latin typeface="Arial"/>
                <a:cs typeface="Arial"/>
              </a:rPr>
              <a:t>s</a:t>
            </a:r>
            <a:r>
              <a:rPr lang="fr-FR" sz="1200" b="1" spc="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</a:t>
            </a:r>
            <a:r>
              <a:rPr lang="fr-FR" sz="1200" b="1" spc="-240" dirty="0" smtClean="0">
                <a:latin typeface="Arial"/>
                <a:cs typeface="Arial"/>
              </a:rPr>
              <a:t> </a:t>
            </a:r>
            <a:r>
              <a:rPr lang="fr-FR" sz="1200" b="0" dirty="0" smtClean="0">
                <a:latin typeface="Arial"/>
                <a:cs typeface="Arial"/>
              </a:rPr>
              <a:t>(</a:t>
            </a:r>
            <a:r>
              <a:rPr lang="fr-FR" sz="1200" b="0" spc="5" dirty="0" smtClean="0">
                <a:latin typeface="Arial"/>
                <a:cs typeface="Arial"/>
              </a:rPr>
              <a:t>a</a:t>
            </a:r>
            <a:r>
              <a:rPr lang="fr-FR" sz="1200" b="0" spc="-5" dirty="0" smtClean="0">
                <a:latin typeface="Arial"/>
                <a:cs typeface="Arial"/>
              </a:rPr>
              <a:t>u</a:t>
            </a:r>
            <a:r>
              <a:rPr lang="fr-FR" sz="1200" b="0" spc="-10" dirty="0" smtClean="0">
                <a:latin typeface="Arial"/>
                <a:cs typeface="Arial"/>
              </a:rPr>
              <a:t>t</a:t>
            </a:r>
            <a:r>
              <a:rPr lang="fr-FR" sz="1200" b="0" spc="-5" dirty="0" smtClean="0">
                <a:latin typeface="Arial"/>
                <a:cs typeface="Arial"/>
              </a:rPr>
              <a:t>o</a:t>
            </a:r>
            <a:r>
              <a:rPr lang="fr-FR" sz="1200" b="0" dirty="0" smtClean="0">
                <a:latin typeface="Arial"/>
                <a:cs typeface="Arial"/>
              </a:rPr>
              <a:t>ri</a:t>
            </a:r>
            <a:r>
              <a:rPr lang="fr-FR" sz="1200" b="0" spc="5" dirty="0" smtClean="0">
                <a:latin typeface="Arial"/>
                <a:cs typeface="Arial"/>
              </a:rPr>
              <a:t>s</a:t>
            </a:r>
            <a:r>
              <a:rPr lang="fr-FR" sz="1200" b="0" spc="-5" dirty="0" smtClean="0">
                <a:latin typeface="Arial"/>
                <a:cs typeface="Arial"/>
              </a:rPr>
              <a:t>a</a:t>
            </a:r>
            <a:r>
              <a:rPr lang="fr-FR" sz="1200" b="0" spc="-20" dirty="0" smtClean="0">
                <a:latin typeface="Arial"/>
                <a:cs typeface="Arial"/>
              </a:rPr>
              <a:t>t</a:t>
            </a:r>
            <a:r>
              <a:rPr lang="fr-FR" sz="1200" b="0" dirty="0" smtClean="0">
                <a:latin typeface="Arial"/>
                <a:cs typeface="Arial"/>
              </a:rPr>
              <a:t>i</a:t>
            </a:r>
            <a:r>
              <a:rPr lang="fr-FR" sz="1200" b="0" spc="-5" dirty="0" smtClean="0">
                <a:latin typeface="Arial"/>
                <a:cs typeface="Arial"/>
              </a:rPr>
              <a:t>o</a:t>
            </a:r>
            <a:r>
              <a:rPr lang="fr-FR" sz="1200" b="0" dirty="0" smtClean="0">
                <a:latin typeface="Arial"/>
                <a:cs typeface="Arial"/>
              </a:rPr>
              <a:t>n </a:t>
            </a:r>
            <a:r>
              <a:rPr lang="fr-FR" sz="1200" b="0" spc="5" dirty="0" smtClean="0">
                <a:latin typeface="Arial"/>
                <a:cs typeface="Arial"/>
              </a:rPr>
              <a:t>d</a:t>
            </a:r>
            <a:r>
              <a:rPr lang="fr-FR" sz="1200" b="0" dirty="0" smtClean="0">
                <a:latin typeface="Arial"/>
                <a:cs typeface="Arial"/>
              </a:rPr>
              <a:t>e</a:t>
            </a:r>
            <a:r>
              <a:rPr lang="fr-FR" sz="1200" b="0" spc="-10" dirty="0" smtClean="0">
                <a:latin typeface="Arial"/>
                <a:cs typeface="Arial"/>
              </a:rPr>
              <a:t> </a:t>
            </a:r>
            <a:r>
              <a:rPr lang="fr-FR" sz="1200" b="0" dirty="0" smtClean="0">
                <a:latin typeface="Arial"/>
                <a:cs typeface="Arial"/>
              </a:rPr>
              <a:t>l</a:t>
            </a:r>
            <a:r>
              <a:rPr lang="fr-FR" sz="1200" b="0" spc="-5" dirty="0" smtClean="0">
                <a:latin typeface="Arial"/>
                <a:cs typeface="Arial"/>
              </a:rPr>
              <a:t>'</a:t>
            </a:r>
            <a:r>
              <a:rPr lang="fr-FR" sz="1200" b="0" spc="5" dirty="0" smtClean="0">
                <a:latin typeface="Arial"/>
                <a:cs typeface="Arial"/>
              </a:rPr>
              <a:t>a</a:t>
            </a:r>
            <a:r>
              <a:rPr lang="fr-FR" sz="1200" b="0" spc="-5" dirty="0" smtClean="0">
                <a:latin typeface="Arial"/>
                <a:cs typeface="Arial"/>
              </a:rPr>
              <a:t>u</a:t>
            </a:r>
            <a:r>
              <a:rPr lang="fr-FR" sz="1200" b="0" spc="-20" dirty="0" smtClean="0">
                <a:latin typeface="Arial"/>
                <a:cs typeface="Arial"/>
              </a:rPr>
              <a:t>t</a:t>
            </a:r>
            <a:r>
              <a:rPr lang="fr-FR" sz="1200" b="0" spc="5" dirty="0" smtClean="0">
                <a:latin typeface="Arial"/>
                <a:cs typeface="Arial"/>
              </a:rPr>
              <a:t>o</a:t>
            </a:r>
            <a:r>
              <a:rPr lang="fr-FR" sz="1200" b="0" dirty="0" smtClean="0">
                <a:latin typeface="Arial"/>
                <a:cs typeface="Arial"/>
              </a:rPr>
              <a:t>ri</a:t>
            </a:r>
            <a:r>
              <a:rPr lang="fr-FR" sz="1200" b="0" spc="-20" dirty="0" smtClean="0">
                <a:latin typeface="Arial"/>
                <a:cs typeface="Arial"/>
              </a:rPr>
              <a:t>t</a:t>
            </a:r>
            <a:r>
              <a:rPr lang="fr-FR" sz="1200" b="0" dirty="0" smtClean="0">
                <a:latin typeface="Arial"/>
                <a:cs typeface="Arial"/>
              </a:rPr>
              <a:t>é</a:t>
            </a:r>
            <a:r>
              <a:rPr lang="fr-FR" sz="1200" b="0" spc="-5" dirty="0" smtClean="0">
                <a:latin typeface="Arial"/>
                <a:cs typeface="Arial"/>
              </a:rPr>
              <a:t> </a:t>
            </a:r>
            <a:r>
              <a:rPr lang="fr-FR" sz="1200" b="0" spc="5" dirty="0" smtClean="0">
                <a:latin typeface="Arial"/>
                <a:cs typeface="Arial"/>
              </a:rPr>
              <a:t>c</a:t>
            </a:r>
            <a:r>
              <a:rPr lang="fr-FR" sz="1200" b="0" spc="-5" dirty="0" smtClean="0">
                <a:latin typeface="Arial"/>
                <a:cs typeface="Arial"/>
              </a:rPr>
              <a:t>o</a:t>
            </a:r>
            <a:r>
              <a:rPr lang="fr-FR" sz="1200" b="0" dirty="0" smtClean="0">
                <a:latin typeface="Arial"/>
                <a:cs typeface="Arial"/>
              </a:rPr>
              <a:t>m</a:t>
            </a:r>
            <a:r>
              <a:rPr lang="fr-FR" sz="1200" b="0" spc="-5" dirty="0" smtClean="0">
                <a:latin typeface="Arial"/>
                <a:cs typeface="Arial"/>
              </a:rPr>
              <a:t>p</a:t>
            </a:r>
            <a:r>
              <a:rPr lang="fr-FR" sz="1200" b="0" spc="5" dirty="0" smtClean="0">
                <a:latin typeface="Arial"/>
                <a:cs typeface="Arial"/>
              </a:rPr>
              <a:t>é</a:t>
            </a:r>
            <a:r>
              <a:rPr lang="fr-FR" sz="1200" b="0" spc="-20" dirty="0" smtClean="0">
                <a:latin typeface="Arial"/>
                <a:cs typeface="Arial"/>
              </a:rPr>
              <a:t>t</a:t>
            </a:r>
            <a:r>
              <a:rPr lang="fr-FR" sz="1200" b="0" spc="5" dirty="0" smtClean="0">
                <a:latin typeface="Arial"/>
                <a:cs typeface="Arial"/>
              </a:rPr>
              <a:t>e</a:t>
            </a:r>
            <a:r>
              <a:rPr lang="fr-FR" sz="1200" b="0" spc="-5" dirty="0" smtClean="0">
                <a:latin typeface="Arial"/>
                <a:cs typeface="Arial"/>
              </a:rPr>
              <a:t>n</a:t>
            </a:r>
            <a:r>
              <a:rPr lang="fr-FR" sz="1200" b="0" spc="-10" dirty="0" smtClean="0">
                <a:latin typeface="Arial"/>
                <a:cs typeface="Arial"/>
              </a:rPr>
              <a:t>t</a:t>
            </a:r>
            <a:r>
              <a:rPr lang="fr-FR" sz="1200" b="0" spc="-5" dirty="0" smtClean="0">
                <a:latin typeface="Arial"/>
                <a:cs typeface="Arial"/>
              </a:rPr>
              <a:t>e</a:t>
            </a:r>
            <a:r>
              <a:rPr lang="fr-FR" sz="1200" b="0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-"/>
            </a:pPr>
            <a:endParaRPr lang="fr-FR" sz="1400" b="1" dirty="0" smtClean="0">
              <a:latin typeface="Times New Roman"/>
              <a:cs typeface="Times New Roman"/>
            </a:endParaRPr>
          </a:p>
          <a:p>
            <a:pPr marL="12700" marR="5080" algn="just">
              <a:lnSpc>
                <a:spcPts val="2230"/>
              </a:lnSpc>
              <a:buFont typeface="Arial"/>
              <a:buChar char="-"/>
              <a:tabLst>
                <a:tab pos="177800" algn="l"/>
              </a:tabLst>
            </a:pPr>
            <a:r>
              <a:rPr lang="fr-FR" sz="1200" b="1" spc="-5" dirty="0" smtClean="0">
                <a:latin typeface="Arial"/>
                <a:cs typeface="Arial"/>
              </a:rPr>
              <a:t>l</a:t>
            </a:r>
            <a:r>
              <a:rPr lang="fr-FR" sz="1200" b="1" dirty="0" smtClean="0">
                <a:latin typeface="Arial"/>
                <a:cs typeface="Arial"/>
              </a:rPr>
              <a:t>e</a:t>
            </a:r>
            <a:r>
              <a:rPr lang="fr-FR" sz="1200" b="1" spc="65" dirty="0" smtClean="0">
                <a:latin typeface="Arial"/>
                <a:cs typeface="Arial"/>
              </a:rPr>
              <a:t> </a:t>
            </a:r>
            <a:r>
              <a:rPr lang="fr-FR" sz="1200" b="1" dirty="0" smtClean="0">
                <a:latin typeface="Arial"/>
                <a:cs typeface="Arial"/>
              </a:rPr>
              <a:t>m</a:t>
            </a:r>
            <a:r>
              <a:rPr lang="fr-FR" sz="1200" b="1" spc="5" dirty="0" smtClean="0">
                <a:latin typeface="Arial"/>
                <a:cs typeface="Arial"/>
              </a:rPr>
              <a:t>o</a:t>
            </a:r>
            <a:r>
              <a:rPr lang="fr-FR" sz="1200" b="1" spc="-5" dirty="0" smtClean="0">
                <a:latin typeface="Arial"/>
                <a:cs typeface="Arial"/>
              </a:rPr>
              <a:t>bi</a:t>
            </a:r>
            <a:r>
              <a:rPr lang="fr-FR" sz="1200" b="1" dirty="0" smtClean="0">
                <a:latin typeface="Arial"/>
                <a:cs typeface="Arial"/>
              </a:rPr>
              <a:t>l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r</a:t>
            </a:r>
            <a:r>
              <a:rPr lang="fr-FR" sz="1200" b="1" spc="70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u</a:t>
            </a:r>
            <a:r>
              <a:rPr lang="fr-FR" sz="1200" b="1" spc="10" dirty="0" smtClean="0">
                <a:latin typeface="Arial"/>
                <a:cs typeface="Arial"/>
              </a:rPr>
              <a:t>r</a:t>
            </a:r>
            <a:r>
              <a:rPr lang="fr-FR" sz="1200" b="1" spc="-5" dirty="0" smtClean="0">
                <a:latin typeface="Arial"/>
                <a:cs typeface="Arial"/>
              </a:rPr>
              <a:t>b</a:t>
            </a:r>
            <a:r>
              <a:rPr lang="fr-FR" sz="1200" b="1" spc="5" dirty="0" smtClean="0">
                <a:latin typeface="Arial"/>
                <a:cs typeface="Arial"/>
              </a:rPr>
              <a:t>a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dirty="0" smtClean="0">
                <a:latin typeface="Arial"/>
                <a:cs typeface="Arial"/>
              </a:rPr>
              <a:t>n</a:t>
            </a:r>
            <a:r>
              <a:rPr lang="fr-FR" sz="1200" b="1" spc="65" dirty="0" smtClean="0">
                <a:latin typeface="Arial"/>
                <a:cs typeface="Arial"/>
              </a:rPr>
              <a:t> </a:t>
            </a:r>
            <a:r>
              <a:rPr lang="fr-FR" sz="1200" b="1" spc="5" dirty="0" smtClean="0">
                <a:latin typeface="Arial"/>
                <a:cs typeface="Arial"/>
              </a:rPr>
              <a:t>co</a:t>
            </a:r>
            <a:r>
              <a:rPr lang="fr-FR" sz="1200" b="1" spc="-10" dirty="0" smtClean="0">
                <a:latin typeface="Arial"/>
                <a:cs typeface="Arial"/>
              </a:rPr>
              <a:t>m</a:t>
            </a:r>
            <a:r>
              <a:rPr lang="fr-FR" sz="1200" b="1" spc="5" dirty="0" smtClean="0">
                <a:latin typeface="Arial"/>
                <a:cs typeface="Arial"/>
              </a:rPr>
              <a:t>po</a:t>
            </a:r>
            <a:r>
              <a:rPr lang="fr-FR" sz="1200" b="1" dirty="0" smtClean="0">
                <a:latin typeface="Arial"/>
                <a:cs typeface="Arial"/>
              </a:rPr>
              <a:t>r</a:t>
            </a:r>
            <a:r>
              <a:rPr lang="fr-FR" sz="1200" b="1" spc="-20" dirty="0" smtClean="0">
                <a:latin typeface="Arial"/>
                <a:cs typeface="Arial"/>
              </a:rPr>
              <a:t>t</a:t>
            </a:r>
            <a:r>
              <a:rPr lang="fr-FR" sz="1200" b="1" spc="5" dirty="0" smtClean="0">
                <a:latin typeface="Arial"/>
                <a:cs typeface="Arial"/>
              </a:rPr>
              <a:t>a</a:t>
            </a:r>
            <a:r>
              <a:rPr lang="fr-FR" sz="1200" b="1" spc="-5" dirty="0" smtClean="0">
                <a:latin typeface="Arial"/>
                <a:cs typeface="Arial"/>
              </a:rPr>
              <a:t>n</a:t>
            </a:r>
            <a:r>
              <a:rPr lang="fr-FR" sz="1200" b="1" spc="-10" dirty="0" smtClean="0">
                <a:latin typeface="Arial"/>
                <a:cs typeface="Arial"/>
              </a:rPr>
              <a:t>t</a:t>
            </a:r>
            <a:r>
              <a:rPr lang="fr-FR" sz="1200" b="1" spc="65" dirty="0" smtClean="0">
                <a:latin typeface="Arial"/>
                <a:cs typeface="Arial"/>
              </a:rPr>
              <a:t> </a:t>
            </a:r>
            <a:r>
              <a:rPr lang="fr-FR" sz="1200" b="1" spc="5" dirty="0" smtClean="0">
                <a:latin typeface="Arial"/>
                <a:cs typeface="Arial"/>
              </a:rPr>
              <a:t>d</a:t>
            </a:r>
            <a:r>
              <a:rPr lang="fr-FR" sz="1200" b="1" dirty="0" smtClean="0">
                <a:latin typeface="Arial"/>
                <a:cs typeface="Arial"/>
              </a:rPr>
              <a:t>e</a:t>
            </a:r>
            <a:r>
              <a:rPr lang="fr-FR" sz="1200" b="1" spc="65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l</a:t>
            </a:r>
            <a:r>
              <a:rPr lang="fr-FR" sz="1200" b="1" dirty="0" smtClean="0">
                <a:latin typeface="Arial"/>
                <a:cs typeface="Arial"/>
              </a:rPr>
              <a:t>a</a:t>
            </a:r>
            <a:r>
              <a:rPr lang="fr-FR" sz="1200" b="1" spc="65" dirty="0" smtClean="0">
                <a:latin typeface="Arial"/>
                <a:cs typeface="Arial"/>
              </a:rPr>
              <a:t> </a:t>
            </a:r>
            <a:r>
              <a:rPr lang="fr-FR" sz="1200" b="1" spc="5" dirty="0" smtClean="0">
                <a:latin typeface="Arial"/>
                <a:cs typeface="Arial"/>
              </a:rPr>
              <a:t>pu</a:t>
            </a:r>
            <a:r>
              <a:rPr lang="fr-FR" sz="1200" b="1" spc="-5" dirty="0" smtClean="0">
                <a:latin typeface="Arial"/>
                <a:cs typeface="Arial"/>
              </a:rPr>
              <a:t>b</a:t>
            </a:r>
            <a:r>
              <a:rPr lang="fr-FR" sz="1200" b="1" dirty="0" smtClean="0">
                <a:latin typeface="Arial"/>
                <a:cs typeface="Arial"/>
              </a:rPr>
              <a:t>l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5" dirty="0" smtClean="0">
                <a:latin typeface="Arial"/>
                <a:cs typeface="Arial"/>
              </a:rPr>
              <a:t>c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-10" dirty="0" smtClean="0">
                <a:latin typeface="Arial"/>
                <a:cs typeface="Arial"/>
              </a:rPr>
              <a:t>t</a:t>
            </a:r>
            <a:r>
              <a:rPr lang="fr-FR" sz="1200" b="1" dirty="0" smtClean="0">
                <a:latin typeface="Arial"/>
                <a:cs typeface="Arial"/>
              </a:rPr>
              <a:t>é</a:t>
            </a:r>
            <a:r>
              <a:rPr lang="fr-FR" sz="1200" b="1" spc="65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lu</a:t>
            </a:r>
            <a:r>
              <a:rPr lang="fr-FR" sz="1200" b="1" dirty="0" smtClean="0">
                <a:latin typeface="Arial"/>
                <a:cs typeface="Arial"/>
              </a:rPr>
              <a:t>mi</a:t>
            </a:r>
            <a:r>
              <a:rPr lang="fr-FR" sz="1200" b="1" spc="-5" dirty="0" smtClean="0">
                <a:latin typeface="Arial"/>
                <a:cs typeface="Arial"/>
              </a:rPr>
              <a:t>n</a:t>
            </a:r>
            <a:r>
              <a:rPr lang="fr-FR" sz="1200" b="1" spc="5" dirty="0" smtClean="0">
                <a:latin typeface="Arial"/>
                <a:cs typeface="Arial"/>
              </a:rPr>
              <a:t>eu</a:t>
            </a:r>
            <a:r>
              <a:rPr lang="fr-FR" sz="1200" b="1" dirty="0" smtClean="0">
                <a:latin typeface="Arial"/>
                <a:cs typeface="Arial"/>
              </a:rPr>
              <a:t>se</a:t>
            </a:r>
            <a:r>
              <a:rPr lang="fr-FR" sz="1200" spc="75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(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spc="5" dirty="0" smtClean="0">
                <a:latin typeface="Arial"/>
                <a:cs typeface="Arial"/>
              </a:rPr>
              <a:t>u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sa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n</a:t>
            </a:r>
            <a:r>
              <a:rPr lang="fr-FR" sz="1200" spc="65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d</a:t>
            </a:r>
            <a:r>
              <a:rPr lang="fr-FR" sz="1200" dirty="0" smtClean="0">
                <a:latin typeface="Arial"/>
                <a:cs typeface="Arial"/>
              </a:rPr>
              <a:t>e </a:t>
            </a:r>
            <a:r>
              <a:rPr lang="fr-FR" sz="1200" spc="-5" dirty="0" smtClean="0">
                <a:latin typeface="Arial"/>
                <a:cs typeface="Arial"/>
              </a:rPr>
              <a:t>l</a:t>
            </a:r>
            <a:r>
              <a:rPr lang="fr-FR" sz="1200" dirty="0" smtClean="0">
                <a:latin typeface="Arial"/>
                <a:cs typeface="Arial"/>
              </a:rPr>
              <a:t>'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spc="5" dirty="0" smtClean="0">
                <a:latin typeface="Arial"/>
                <a:cs typeface="Arial"/>
              </a:rPr>
              <a:t>u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dirty="0" smtClean="0">
                <a:latin typeface="Arial"/>
                <a:cs typeface="Arial"/>
              </a:rPr>
              <a:t>é</a:t>
            </a:r>
            <a:r>
              <a:rPr lang="fr-FR" sz="1200" spc="-5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co</a:t>
            </a:r>
            <a:r>
              <a:rPr lang="fr-FR" sz="1200" dirty="0" smtClean="0">
                <a:latin typeface="Arial"/>
                <a:cs typeface="Arial"/>
              </a:rPr>
              <a:t>m</a:t>
            </a:r>
            <a:r>
              <a:rPr lang="fr-FR" sz="1200" spc="-5" dirty="0" smtClean="0">
                <a:latin typeface="Arial"/>
                <a:cs typeface="Arial"/>
              </a:rPr>
              <a:t>p</a:t>
            </a:r>
            <a:r>
              <a:rPr lang="fr-FR" sz="1200" spc="5" dirty="0" smtClean="0">
                <a:latin typeface="Arial"/>
                <a:cs typeface="Arial"/>
              </a:rPr>
              <a:t>é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spc="5" dirty="0" smtClean="0">
                <a:latin typeface="Arial"/>
                <a:cs typeface="Arial"/>
              </a:rPr>
              <a:t>n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100000"/>
              </a:lnSpc>
              <a:spcBef>
                <a:spcPts val="54"/>
              </a:spcBef>
              <a:buFont typeface="Arial"/>
              <a:buChar char="-"/>
            </a:pPr>
            <a:endParaRPr lang="fr-FR" sz="1400" dirty="0" smtClean="0">
              <a:latin typeface="Times New Roman"/>
              <a:cs typeface="Times New Roman"/>
            </a:endParaRPr>
          </a:p>
          <a:p>
            <a:pPr marL="167005" indent="-154305" algn="just">
              <a:lnSpc>
                <a:spcPct val="100000"/>
              </a:lnSpc>
              <a:buFont typeface="Arial"/>
              <a:buChar char="-"/>
              <a:tabLst>
                <a:tab pos="167640" algn="l"/>
              </a:tabLst>
            </a:pPr>
            <a:r>
              <a:rPr lang="fr-FR" sz="1200" b="1" dirty="0" smtClean="0">
                <a:latin typeface="Arial"/>
                <a:cs typeface="Arial"/>
              </a:rPr>
              <a:t>l</a:t>
            </a:r>
            <a:r>
              <a:rPr lang="fr-FR" sz="1200" b="1" spc="-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b="1" spc="5" dirty="0" smtClean="0">
                <a:latin typeface="Arial"/>
                <a:cs typeface="Arial"/>
              </a:rPr>
              <a:t>b</a:t>
            </a:r>
            <a:r>
              <a:rPr lang="fr-FR" sz="1200" b="1" spc="-5" dirty="0" smtClean="0">
                <a:latin typeface="Arial"/>
                <a:cs typeface="Arial"/>
              </a:rPr>
              <a:t>â</a:t>
            </a:r>
            <a:r>
              <a:rPr lang="fr-FR" sz="1200" b="1" spc="5" dirty="0" smtClean="0">
                <a:latin typeface="Arial"/>
                <a:cs typeface="Arial"/>
              </a:rPr>
              <a:t>ch</a:t>
            </a:r>
            <a:r>
              <a:rPr lang="fr-FR" sz="1200" b="1" spc="-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b="1" spc="5" dirty="0" smtClean="0">
                <a:latin typeface="Arial"/>
                <a:cs typeface="Arial"/>
              </a:rPr>
              <a:t>co</a:t>
            </a:r>
            <a:r>
              <a:rPr lang="fr-FR" sz="1200" b="1" dirty="0" smtClean="0">
                <a:latin typeface="Arial"/>
                <a:cs typeface="Arial"/>
              </a:rPr>
              <a:t>m</a:t>
            </a:r>
            <a:r>
              <a:rPr lang="fr-FR" sz="1200" b="1" spc="-5" dirty="0" smtClean="0">
                <a:latin typeface="Arial"/>
                <a:cs typeface="Arial"/>
              </a:rPr>
              <a:t>p</a:t>
            </a:r>
            <a:r>
              <a:rPr lang="fr-FR" sz="1200" b="1" spc="5" dirty="0" smtClean="0">
                <a:latin typeface="Arial"/>
                <a:cs typeface="Arial"/>
              </a:rPr>
              <a:t>o</a:t>
            </a:r>
            <a:r>
              <a:rPr lang="fr-FR" sz="1200" b="1" dirty="0" smtClean="0">
                <a:latin typeface="Arial"/>
                <a:cs typeface="Arial"/>
              </a:rPr>
              <a:t>r</a:t>
            </a:r>
            <a:r>
              <a:rPr lang="fr-FR" sz="1200" b="1" spc="-20" dirty="0" smtClean="0">
                <a:latin typeface="Arial"/>
                <a:cs typeface="Arial"/>
              </a:rPr>
              <a:t>t</a:t>
            </a:r>
            <a:r>
              <a:rPr lang="fr-FR" sz="1200" b="1" spc="5" dirty="0" smtClean="0">
                <a:latin typeface="Arial"/>
                <a:cs typeface="Arial"/>
              </a:rPr>
              <a:t>an</a:t>
            </a:r>
            <a:r>
              <a:rPr lang="fr-FR" sz="1200" b="1" spc="-10" dirty="0" smtClean="0">
                <a:latin typeface="Arial"/>
                <a:cs typeface="Arial"/>
              </a:rPr>
              <a:t>t</a:t>
            </a:r>
            <a:r>
              <a:rPr lang="fr-FR" sz="1200" b="1" spc="-15" dirty="0" smtClean="0">
                <a:latin typeface="Arial"/>
                <a:cs typeface="Arial"/>
              </a:rPr>
              <a:t> </a:t>
            </a:r>
            <a:r>
              <a:rPr lang="fr-FR" sz="1200" b="1" spc="5" dirty="0" smtClean="0">
                <a:latin typeface="Arial"/>
                <a:cs typeface="Arial"/>
              </a:rPr>
              <a:t>d</a:t>
            </a:r>
            <a:r>
              <a:rPr lang="fr-FR" sz="1200" b="1" dirty="0" smtClean="0">
                <a:latin typeface="Arial"/>
                <a:cs typeface="Arial"/>
              </a:rPr>
              <a:t>e</a:t>
            </a:r>
            <a:r>
              <a:rPr lang="fr-FR" sz="1200" b="1" spc="-10" dirty="0" smtClean="0">
                <a:latin typeface="Arial"/>
                <a:cs typeface="Arial"/>
              </a:rPr>
              <a:t> </a:t>
            </a:r>
            <a:r>
              <a:rPr lang="fr-FR" sz="1200" b="1" dirty="0" smtClean="0">
                <a:latin typeface="Arial"/>
                <a:cs typeface="Arial"/>
              </a:rPr>
              <a:t>la</a:t>
            </a:r>
            <a:r>
              <a:rPr lang="fr-FR" sz="1200" b="1" spc="-10" dirty="0" smtClean="0">
                <a:latin typeface="Arial"/>
                <a:cs typeface="Arial"/>
              </a:rPr>
              <a:t> </a:t>
            </a:r>
            <a:r>
              <a:rPr lang="fr-FR" sz="1200" b="1" spc="5" dirty="0" smtClean="0">
                <a:latin typeface="Arial"/>
                <a:cs typeface="Arial"/>
              </a:rPr>
              <a:t>pu</a:t>
            </a:r>
            <a:r>
              <a:rPr lang="fr-FR" sz="1200" b="1" spc="-5" dirty="0" smtClean="0">
                <a:latin typeface="Arial"/>
                <a:cs typeface="Arial"/>
              </a:rPr>
              <a:t>b</a:t>
            </a:r>
            <a:r>
              <a:rPr lang="fr-FR" sz="1200" b="1" dirty="0" smtClean="0">
                <a:latin typeface="Arial"/>
                <a:cs typeface="Arial"/>
              </a:rPr>
              <a:t>l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5" dirty="0" smtClean="0">
                <a:latin typeface="Arial"/>
                <a:cs typeface="Arial"/>
              </a:rPr>
              <a:t>c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-10" dirty="0" smtClean="0">
                <a:latin typeface="Arial"/>
                <a:cs typeface="Arial"/>
              </a:rPr>
              <a:t>t</a:t>
            </a:r>
            <a:r>
              <a:rPr lang="fr-FR" sz="1200" b="1" dirty="0" smtClean="0">
                <a:latin typeface="Arial"/>
                <a:cs typeface="Arial"/>
              </a:rPr>
              <a:t>é</a:t>
            </a:r>
            <a:r>
              <a:rPr lang="fr-FR" sz="1200" b="1" spc="-10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(</a:t>
            </a:r>
            <a:r>
              <a:rPr lang="fr-FR" sz="1200" spc="5" dirty="0" smtClean="0">
                <a:latin typeface="Arial"/>
                <a:cs typeface="Arial"/>
              </a:rPr>
              <a:t>au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-5" dirty="0" smtClean="0">
                <a:latin typeface="Arial"/>
                <a:cs typeface="Arial"/>
              </a:rPr>
              <a:t>o</a:t>
            </a:r>
            <a:r>
              <a:rPr lang="fr-FR" sz="1200" spc="10" dirty="0" smtClean="0">
                <a:latin typeface="Arial"/>
                <a:cs typeface="Arial"/>
              </a:rPr>
              <a:t>r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s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spc="-10" dirty="0" smtClean="0">
                <a:latin typeface="Arial"/>
                <a:cs typeface="Arial"/>
              </a:rPr>
              <a:t>t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n</a:t>
            </a:r>
            <a:r>
              <a:rPr lang="fr-FR" sz="1200" spc="-1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d</a:t>
            </a:r>
            <a:r>
              <a:rPr lang="fr-FR" sz="1200" dirty="0" smtClean="0">
                <a:latin typeface="Arial"/>
                <a:cs typeface="Arial"/>
              </a:rPr>
              <a:t>u</a:t>
            </a:r>
            <a:r>
              <a:rPr lang="fr-FR" sz="1200" spc="-5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M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dirty="0" smtClean="0">
                <a:latin typeface="Arial"/>
                <a:cs typeface="Arial"/>
              </a:rPr>
              <a:t>ir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)</a:t>
            </a:r>
          </a:p>
          <a:p>
            <a:pPr>
              <a:lnSpc>
                <a:spcPct val="100000"/>
              </a:lnSpc>
              <a:spcBef>
                <a:spcPts val="28"/>
              </a:spcBef>
              <a:buFont typeface="Arial"/>
              <a:buChar char="-"/>
            </a:pPr>
            <a:endParaRPr lang="fr-FR" sz="1600" dirty="0" smtClean="0">
              <a:latin typeface="Times New Roman"/>
              <a:cs typeface="Times New Roman"/>
            </a:endParaRPr>
          </a:p>
          <a:p>
            <a:pPr marL="12700" marR="6350" algn="just">
              <a:lnSpc>
                <a:spcPts val="2230"/>
              </a:lnSpc>
              <a:buFont typeface="Arial"/>
              <a:buChar char="-"/>
              <a:tabLst>
                <a:tab pos="217170" algn="l"/>
              </a:tabLst>
            </a:pPr>
            <a:r>
              <a:rPr lang="fr-FR" sz="1200" b="1" spc="-5" dirty="0" smtClean="0">
                <a:latin typeface="Arial"/>
                <a:cs typeface="Arial"/>
              </a:rPr>
              <a:t>l</a:t>
            </a:r>
            <a:r>
              <a:rPr lang="fr-FR" sz="1200" b="1" spc="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b="1" spc="-170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d</a:t>
            </a:r>
            <a:r>
              <a:rPr lang="fr-FR" sz="1200" b="1" dirty="0" smtClean="0">
                <a:latin typeface="Arial"/>
                <a:cs typeface="Arial"/>
              </a:rPr>
              <a:t>i</a:t>
            </a:r>
            <a:r>
              <a:rPr lang="fr-FR" sz="1200" b="1" spc="5" dirty="0" smtClean="0">
                <a:latin typeface="Arial"/>
                <a:cs typeface="Arial"/>
              </a:rPr>
              <a:t>s</a:t>
            </a:r>
            <a:r>
              <a:rPr lang="fr-FR" sz="1200" b="1" spc="-5" dirty="0" smtClean="0">
                <a:latin typeface="Arial"/>
                <a:cs typeface="Arial"/>
              </a:rPr>
              <a:t>p</a:t>
            </a:r>
            <a:r>
              <a:rPr lang="fr-FR" sz="1200" b="1" spc="5" dirty="0" smtClean="0">
                <a:latin typeface="Arial"/>
                <a:cs typeface="Arial"/>
              </a:rPr>
              <a:t>os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-20" dirty="0" smtClean="0">
                <a:latin typeface="Arial"/>
                <a:cs typeface="Arial"/>
              </a:rPr>
              <a:t>t</a:t>
            </a:r>
            <a:r>
              <a:rPr lang="fr-FR" sz="1200" b="1" dirty="0" smtClean="0">
                <a:latin typeface="Arial"/>
                <a:cs typeface="Arial"/>
              </a:rPr>
              <a:t>i</a:t>
            </a:r>
            <a:r>
              <a:rPr lang="fr-FR" sz="1200" b="1" spc="-20" dirty="0" smtClean="0">
                <a:latin typeface="Arial"/>
                <a:cs typeface="Arial"/>
              </a:rPr>
              <a:t>f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b="1" spc="-170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p</a:t>
            </a:r>
            <a:r>
              <a:rPr lang="fr-FR" sz="1200" b="1" spc="5" dirty="0" smtClean="0">
                <a:latin typeface="Arial"/>
                <a:cs typeface="Arial"/>
              </a:rPr>
              <a:t>ub</a:t>
            </a:r>
            <a:r>
              <a:rPr lang="fr-FR" sz="1200" b="1" spc="-5" dirty="0" smtClean="0">
                <a:latin typeface="Arial"/>
                <a:cs typeface="Arial"/>
              </a:rPr>
              <a:t>li</a:t>
            </a:r>
            <a:r>
              <a:rPr lang="fr-FR" sz="1200" b="1" spc="5" dirty="0" smtClean="0">
                <a:latin typeface="Arial"/>
                <a:cs typeface="Arial"/>
              </a:rPr>
              <a:t>c</a:t>
            </a:r>
            <a:r>
              <a:rPr lang="fr-FR" sz="1200" b="1" dirty="0" smtClean="0">
                <a:latin typeface="Arial"/>
                <a:cs typeface="Arial"/>
              </a:rPr>
              <a:t>i</a:t>
            </a:r>
            <a:r>
              <a:rPr lang="fr-FR" sz="1200" b="1" spc="-20" dirty="0" smtClean="0">
                <a:latin typeface="Arial"/>
                <a:cs typeface="Arial"/>
              </a:rPr>
              <a:t>t</a:t>
            </a:r>
            <a:r>
              <a:rPr lang="fr-FR" sz="1200" b="1" spc="-5" dirty="0" smtClean="0">
                <a:latin typeface="Arial"/>
                <a:cs typeface="Arial"/>
              </a:rPr>
              <a:t>a</a:t>
            </a:r>
            <a:r>
              <a:rPr lang="fr-FR" sz="1200" b="1" dirty="0" smtClean="0">
                <a:latin typeface="Arial"/>
                <a:cs typeface="Arial"/>
              </a:rPr>
              <a:t>ir</a:t>
            </a:r>
            <a:r>
              <a:rPr lang="fr-FR" sz="1200" b="1" spc="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b="1" spc="-175" dirty="0" smtClean="0">
                <a:latin typeface="Arial"/>
                <a:cs typeface="Arial"/>
              </a:rPr>
              <a:t> </a:t>
            </a:r>
            <a:r>
              <a:rPr lang="fr-FR" sz="1200" b="1" spc="5" dirty="0" smtClean="0">
                <a:latin typeface="Arial"/>
                <a:cs typeface="Arial"/>
              </a:rPr>
              <a:t>d</a:t>
            </a:r>
            <a:r>
              <a:rPr lang="fr-FR" sz="1200" b="1" dirty="0" smtClean="0">
                <a:latin typeface="Arial"/>
                <a:cs typeface="Arial"/>
              </a:rPr>
              <a:t>e </a:t>
            </a:r>
            <a:r>
              <a:rPr lang="fr-FR" sz="1200" b="1" spc="-170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d</a:t>
            </a:r>
            <a:r>
              <a:rPr lang="fr-FR" sz="1200" b="1" dirty="0" smtClean="0">
                <a:latin typeface="Arial"/>
                <a:cs typeface="Arial"/>
              </a:rPr>
              <a:t>i</a:t>
            </a:r>
            <a:r>
              <a:rPr lang="fr-FR" sz="1200" b="1" spc="-10" dirty="0" smtClean="0">
                <a:latin typeface="Arial"/>
                <a:cs typeface="Arial"/>
              </a:rPr>
              <a:t>m</a:t>
            </a:r>
            <a:r>
              <a:rPr lang="fr-FR" sz="1200" b="1" spc="5" dirty="0" smtClean="0">
                <a:latin typeface="Arial"/>
                <a:cs typeface="Arial"/>
              </a:rPr>
              <a:t>en</a:t>
            </a:r>
            <a:r>
              <a:rPr lang="fr-FR" sz="1200" b="1" dirty="0" smtClean="0">
                <a:latin typeface="Arial"/>
                <a:cs typeface="Arial"/>
              </a:rPr>
              <a:t>si</a:t>
            </a:r>
            <a:r>
              <a:rPr lang="fr-FR" sz="1200" b="1" spc="-5" dirty="0" smtClean="0">
                <a:latin typeface="Arial"/>
                <a:cs typeface="Arial"/>
              </a:rPr>
              <a:t>o</a:t>
            </a:r>
            <a:r>
              <a:rPr lang="fr-FR" sz="1200" b="1" spc="5" dirty="0" smtClean="0">
                <a:latin typeface="Arial"/>
                <a:cs typeface="Arial"/>
              </a:rPr>
              <a:t>n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b="1" spc="-170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x</a:t>
            </a:r>
            <a:r>
              <a:rPr lang="fr-FR" sz="1200" b="1" spc="5" dirty="0" smtClean="0">
                <a:latin typeface="Arial"/>
                <a:cs typeface="Arial"/>
              </a:rPr>
              <a:t>c</a:t>
            </a:r>
            <a:r>
              <a:rPr lang="fr-FR" sz="1200" b="1" spc="-5" dirty="0" smtClean="0">
                <a:latin typeface="Arial"/>
                <a:cs typeface="Arial"/>
              </a:rPr>
              <a:t>e</a:t>
            </a:r>
            <a:r>
              <a:rPr lang="fr-FR" sz="1200" b="1" spc="5" dirty="0" smtClean="0">
                <a:latin typeface="Arial"/>
                <a:cs typeface="Arial"/>
              </a:rPr>
              <a:t>p</a:t>
            </a:r>
            <a:r>
              <a:rPr lang="fr-FR" sz="1200" b="1" spc="-20" dirty="0" smtClean="0">
                <a:latin typeface="Arial"/>
                <a:cs typeface="Arial"/>
              </a:rPr>
              <a:t>t</a:t>
            </a:r>
            <a:r>
              <a:rPr lang="fr-FR" sz="1200" b="1" dirty="0" smtClean="0">
                <a:latin typeface="Arial"/>
                <a:cs typeface="Arial"/>
              </a:rPr>
              <a:t>i</a:t>
            </a:r>
            <a:r>
              <a:rPr lang="fr-FR" sz="1200" b="1" spc="-5" dirty="0" smtClean="0">
                <a:latin typeface="Arial"/>
                <a:cs typeface="Arial"/>
              </a:rPr>
              <a:t>o</a:t>
            </a:r>
            <a:r>
              <a:rPr lang="fr-FR" sz="1200" b="1" spc="5" dirty="0" smtClean="0">
                <a:latin typeface="Arial"/>
                <a:cs typeface="Arial"/>
              </a:rPr>
              <a:t>n</a:t>
            </a:r>
            <a:r>
              <a:rPr lang="fr-FR" sz="1200" b="1" spc="-5" dirty="0" smtClean="0">
                <a:latin typeface="Arial"/>
                <a:cs typeface="Arial"/>
              </a:rPr>
              <a:t>n</a:t>
            </a:r>
            <a:r>
              <a:rPr lang="fr-FR" sz="1200" b="1" spc="5" dirty="0" smtClean="0">
                <a:latin typeface="Arial"/>
                <a:cs typeface="Arial"/>
              </a:rPr>
              <a:t>e</a:t>
            </a:r>
            <a:r>
              <a:rPr lang="fr-FR" sz="1200" b="1" spc="-5" dirty="0" smtClean="0">
                <a:latin typeface="Arial"/>
                <a:cs typeface="Arial"/>
              </a:rPr>
              <a:t>l</a:t>
            </a:r>
            <a:r>
              <a:rPr lang="fr-FR" sz="1200" b="1" dirty="0" smtClean="0">
                <a:latin typeface="Arial"/>
                <a:cs typeface="Arial"/>
              </a:rPr>
              <a:t>l</a:t>
            </a:r>
            <a:r>
              <a:rPr lang="fr-FR" sz="1200" b="1" spc="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b="1" spc="-175" dirty="0" smtClean="0">
                <a:latin typeface="Arial"/>
                <a:cs typeface="Arial"/>
              </a:rPr>
              <a:t> </a:t>
            </a:r>
            <a:r>
              <a:rPr lang="fr-FR" sz="1200" b="1" dirty="0" smtClean="0">
                <a:latin typeface="Arial"/>
                <a:cs typeface="Arial"/>
              </a:rPr>
              <a:t>l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5" dirty="0" smtClean="0">
                <a:latin typeface="Arial"/>
                <a:cs typeface="Arial"/>
              </a:rPr>
              <a:t>é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b="1" spc="-180" dirty="0" smtClean="0">
                <a:latin typeface="Arial"/>
                <a:cs typeface="Arial"/>
              </a:rPr>
              <a:t> </a:t>
            </a:r>
            <a:r>
              <a:rPr lang="fr-FR" sz="1200" b="1" dirty="0" smtClean="0">
                <a:latin typeface="Arial"/>
                <a:cs typeface="Arial"/>
              </a:rPr>
              <a:t>à </a:t>
            </a:r>
            <a:r>
              <a:rPr lang="fr-FR" sz="1200" b="1" spc="-170" dirty="0" smtClean="0">
                <a:latin typeface="Arial"/>
                <a:cs typeface="Arial"/>
              </a:rPr>
              <a:t> </a:t>
            </a:r>
            <a:r>
              <a:rPr lang="fr-FR" sz="1200" b="1" spc="-5" dirty="0" smtClean="0">
                <a:latin typeface="Arial"/>
                <a:cs typeface="Arial"/>
              </a:rPr>
              <a:t>d</a:t>
            </a:r>
            <a:r>
              <a:rPr lang="fr-FR" sz="1200" b="1" spc="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 m</a:t>
            </a:r>
            <a:r>
              <a:rPr lang="fr-FR" sz="1200" b="1" spc="-5" dirty="0" smtClean="0">
                <a:latin typeface="Arial"/>
                <a:cs typeface="Arial"/>
              </a:rPr>
              <a:t>a</a:t>
            </a:r>
            <a:r>
              <a:rPr lang="fr-FR" sz="1200" b="1" spc="5" dirty="0" smtClean="0">
                <a:latin typeface="Arial"/>
                <a:cs typeface="Arial"/>
              </a:rPr>
              <a:t>n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-20" dirty="0" smtClean="0">
                <a:latin typeface="Arial"/>
                <a:cs typeface="Arial"/>
              </a:rPr>
              <a:t>f</a:t>
            </a:r>
            <a:r>
              <a:rPr lang="fr-FR" sz="1200" b="1" spc="5" dirty="0" smtClean="0">
                <a:latin typeface="Arial"/>
                <a:cs typeface="Arial"/>
              </a:rPr>
              <a:t>es</a:t>
            </a:r>
            <a:r>
              <a:rPr lang="fr-FR" sz="1200" b="1" spc="-20" dirty="0" smtClean="0">
                <a:latin typeface="Arial"/>
                <a:cs typeface="Arial"/>
              </a:rPr>
              <a:t>t</a:t>
            </a:r>
            <a:r>
              <a:rPr lang="fr-FR" sz="1200" b="1" spc="5" dirty="0" smtClean="0">
                <a:latin typeface="Arial"/>
                <a:cs typeface="Arial"/>
              </a:rPr>
              <a:t>a</a:t>
            </a:r>
            <a:r>
              <a:rPr lang="fr-FR" sz="1200" b="1" spc="-20" dirty="0" smtClean="0">
                <a:latin typeface="Arial"/>
                <a:cs typeface="Arial"/>
              </a:rPr>
              <a:t>t</a:t>
            </a:r>
            <a:r>
              <a:rPr lang="fr-FR" sz="1200" b="1" spc="-5" dirty="0" smtClean="0">
                <a:latin typeface="Arial"/>
                <a:cs typeface="Arial"/>
              </a:rPr>
              <a:t>i</a:t>
            </a:r>
            <a:r>
              <a:rPr lang="fr-FR" sz="1200" b="1" spc="5" dirty="0" smtClean="0">
                <a:latin typeface="Arial"/>
                <a:cs typeface="Arial"/>
              </a:rPr>
              <a:t>on</a:t>
            </a:r>
            <a:r>
              <a:rPr lang="fr-FR" sz="1200" b="1" dirty="0" smtClean="0">
                <a:latin typeface="Arial"/>
                <a:cs typeface="Arial"/>
              </a:rPr>
              <a:t>s</a:t>
            </a:r>
            <a:r>
              <a:rPr lang="fr-FR" sz="1200" b="1" spc="-10" dirty="0" smtClean="0">
                <a:latin typeface="Arial"/>
                <a:cs typeface="Arial"/>
              </a:rPr>
              <a:t> t</a:t>
            </a:r>
            <a:r>
              <a:rPr lang="fr-FR" sz="1200" b="1" spc="-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m</a:t>
            </a:r>
            <a:r>
              <a:rPr lang="fr-FR" sz="1200" b="1" spc="5" dirty="0" smtClean="0">
                <a:latin typeface="Arial"/>
                <a:cs typeface="Arial"/>
              </a:rPr>
              <a:t>p</a:t>
            </a:r>
            <a:r>
              <a:rPr lang="fr-FR" sz="1200" b="1" spc="-5" dirty="0" smtClean="0">
                <a:latin typeface="Arial"/>
                <a:cs typeface="Arial"/>
              </a:rPr>
              <a:t>o</a:t>
            </a:r>
            <a:r>
              <a:rPr lang="fr-FR" sz="1200" b="1" dirty="0" smtClean="0">
                <a:latin typeface="Arial"/>
                <a:cs typeface="Arial"/>
              </a:rPr>
              <a:t>r</a:t>
            </a:r>
            <a:r>
              <a:rPr lang="fr-FR" sz="1200" b="1" spc="5" dirty="0" smtClean="0">
                <a:latin typeface="Arial"/>
                <a:cs typeface="Arial"/>
              </a:rPr>
              <a:t>a</a:t>
            </a:r>
            <a:r>
              <a:rPr lang="fr-FR" sz="1200" b="1" dirty="0" smtClean="0">
                <a:latin typeface="Arial"/>
                <a:cs typeface="Arial"/>
              </a:rPr>
              <a:t>ir</a:t>
            </a:r>
            <a:r>
              <a:rPr lang="fr-FR" sz="1200" b="1" spc="-5" dirty="0" smtClean="0">
                <a:latin typeface="Arial"/>
                <a:cs typeface="Arial"/>
              </a:rPr>
              <a:t>e</a:t>
            </a:r>
            <a:r>
              <a:rPr lang="fr-FR" sz="1200" b="1" dirty="0" smtClean="0">
                <a:latin typeface="Arial"/>
                <a:cs typeface="Arial"/>
              </a:rPr>
              <a:t>s </a:t>
            </a:r>
            <a:r>
              <a:rPr lang="fr-FR" sz="1200" dirty="0" smtClean="0">
                <a:latin typeface="Arial"/>
                <a:cs typeface="Arial"/>
              </a:rPr>
              <a:t>(</a:t>
            </a:r>
            <a:r>
              <a:rPr lang="fr-FR" sz="1200" spc="5" dirty="0" smtClean="0">
                <a:latin typeface="Arial"/>
                <a:cs typeface="Arial"/>
              </a:rPr>
              <a:t>au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sa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n</a:t>
            </a:r>
            <a:r>
              <a:rPr lang="fr-FR" sz="1200" spc="-1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d</a:t>
            </a:r>
            <a:r>
              <a:rPr lang="fr-FR" sz="1200" dirty="0" smtClean="0">
                <a:latin typeface="Arial"/>
                <a:cs typeface="Arial"/>
              </a:rPr>
              <a:t>u</a:t>
            </a:r>
            <a:r>
              <a:rPr lang="fr-FR" sz="1200" spc="-5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M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dirty="0" smtClean="0">
                <a:latin typeface="Arial"/>
                <a:cs typeface="Arial"/>
              </a:rPr>
              <a:t>ir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)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691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spc="-10" smtClean="0"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Pré-Enseigne</a:t>
            </a:r>
            <a:r>
              <a:rPr lang="fr-FR" baseline="0" smtClean="0"/>
              <a:t> : </a:t>
            </a:r>
            <a:r>
              <a:rPr lang="fr-FR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toute inscription, forme ou image, indiquant la direction,</a:t>
            </a:r>
            <a:r>
              <a:rPr lang="fr-FR" baseline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le lieu </a:t>
            </a:r>
            <a:r>
              <a:rPr lang="fr-FR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d'un immeuble ou d'un terrain où s'exerce une activité déterminée. </a:t>
            </a:r>
            <a:endParaRPr lang="fr-FR" b="0" u="none" smtClean="0"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smtClean="0">
              <a:latin typeface="Arial"/>
              <a:cs typeface="Arial"/>
            </a:endParaRPr>
          </a:p>
          <a:p>
            <a:endParaRPr lang="fr-FR" smtClean="0"/>
          </a:p>
          <a:p>
            <a:endParaRPr lang="fr-FR" smtClean="0"/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mtClean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  <a:p>
            <a:endParaRPr lang="fr-FR" smtClean="0"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002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 fontScale="92500"/>
          </a:bodyPr>
          <a:lstStyle/>
          <a:p>
            <a:pPr marL="342717" lvl="0" indent="-342717" algn="l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dirty="0" smtClean="0">
                <a:solidFill>
                  <a:srgbClr val="00AE00"/>
                </a:solidFill>
                <a:latin typeface="Arial" pitchFamily="18"/>
                <a:ea typeface="Lucida Sans Unicode" pitchFamily="2"/>
                <a:cs typeface="Tahoma" pitchFamily="2"/>
              </a:rPr>
              <a:t>Les préenseignes sont soumises aux dispositions qui régissent la publicité.</a:t>
            </a:r>
            <a:r>
              <a:rPr lang="fr-FR" sz="1050" baseline="0" dirty="0" smtClean="0">
                <a:solidFill>
                  <a:srgbClr val="00AE00"/>
                </a:solidFill>
                <a:latin typeface="Arial" pitchFamily="18"/>
                <a:ea typeface="Lucida Sans Unicode" pitchFamily="2"/>
                <a:cs typeface="Tahoma" pitchFamily="2"/>
              </a:rPr>
              <a:t> </a:t>
            </a:r>
            <a:r>
              <a:rPr lang="fr-FR" sz="1200" spc="-20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l</a:t>
            </a:r>
            <a:r>
              <a:rPr lang="fr-FR" sz="1200" spc="-5" dirty="0" smtClean="0">
                <a:latin typeface="Arial"/>
                <a:cs typeface="Arial"/>
              </a:rPr>
              <a:t>l</a:t>
            </a:r>
            <a:r>
              <a:rPr lang="fr-FR" sz="1200" spc="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s </a:t>
            </a:r>
            <a:r>
              <a:rPr lang="fr-FR" sz="1200" spc="-5" dirty="0" smtClean="0">
                <a:latin typeface="Arial"/>
                <a:cs typeface="Arial"/>
              </a:rPr>
              <a:t>d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dirty="0" smtClean="0">
                <a:latin typeface="Arial"/>
                <a:cs typeface="Arial"/>
              </a:rPr>
              <a:t>v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spc="5" dirty="0" smtClean="0">
                <a:latin typeface="Arial"/>
                <a:cs typeface="Arial"/>
              </a:rPr>
              <a:t>n</a:t>
            </a:r>
            <a:r>
              <a:rPr lang="fr-FR" sz="1200" spc="-10" dirty="0" smtClean="0">
                <a:latin typeface="Arial"/>
                <a:cs typeface="Arial"/>
              </a:rPr>
              <a:t>t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p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dirty="0" smtClean="0">
                <a:latin typeface="Arial"/>
                <a:cs typeface="Arial"/>
              </a:rPr>
              <a:t>r </a:t>
            </a:r>
            <a:r>
              <a:rPr lang="fr-FR" sz="1200" spc="5" dirty="0" smtClean="0">
                <a:latin typeface="Arial"/>
                <a:cs typeface="Arial"/>
              </a:rPr>
              <a:t>co</a:t>
            </a:r>
            <a:r>
              <a:rPr lang="fr-FR" sz="1200" spc="-5" dirty="0" smtClean="0">
                <a:latin typeface="Arial"/>
                <a:cs typeface="Arial"/>
              </a:rPr>
              <a:t>n</a:t>
            </a:r>
            <a:r>
              <a:rPr lang="fr-FR" sz="1200" spc="5" dirty="0" smtClean="0">
                <a:latin typeface="Arial"/>
                <a:cs typeface="Arial"/>
              </a:rPr>
              <a:t>sé</a:t>
            </a:r>
            <a:r>
              <a:rPr lang="fr-FR" sz="1200" spc="-5" dirty="0" smtClean="0">
                <a:latin typeface="Arial"/>
                <a:cs typeface="Arial"/>
              </a:rPr>
              <a:t>q</a:t>
            </a:r>
            <a:r>
              <a:rPr lang="fr-FR" sz="1200" spc="5" dirty="0" smtClean="0">
                <a:latin typeface="Arial"/>
                <a:cs typeface="Arial"/>
              </a:rPr>
              <a:t>u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spc="5" dirty="0" smtClean="0">
                <a:latin typeface="Arial"/>
                <a:cs typeface="Arial"/>
              </a:rPr>
              <a:t>n</a:t>
            </a:r>
            <a:r>
              <a:rPr lang="fr-FR" sz="1200" spc="-10" dirty="0" smtClean="0">
                <a:latin typeface="Arial"/>
                <a:cs typeface="Arial"/>
              </a:rPr>
              <a:t>t 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5" dirty="0" smtClean="0">
                <a:latin typeface="Arial"/>
                <a:cs typeface="Arial"/>
              </a:rPr>
              <a:t>es</a:t>
            </a:r>
            <a:r>
              <a:rPr lang="fr-FR" sz="1200" spc="-5" dirty="0" smtClean="0">
                <a:latin typeface="Arial"/>
                <a:cs typeface="Arial"/>
              </a:rPr>
              <a:t>p</a:t>
            </a:r>
            <a:r>
              <a:rPr lang="fr-FR" sz="1200" spc="5" dirty="0" smtClean="0">
                <a:latin typeface="Arial"/>
                <a:cs typeface="Arial"/>
              </a:rPr>
              <a:t>ec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130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l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s</a:t>
            </a:r>
            <a:r>
              <a:rPr lang="fr-FR" sz="1200" spc="140" dirty="0" smtClean="0">
                <a:latin typeface="Arial"/>
                <a:cs typeface="Arial"/>
              </a:rPr>
              <a:t> </a:t>
            </a:r>
            <a:r>
              <a:rPr lang="fr-FR" sz="1200" spc="10" dirty="0" smtClean="0">
                <a:latin typeface="Arial"/>
                <a:cs typeface="Arial"/>
              </a:rPr>
              <a:t>r</a:t>
            </a:r>
            <a:r>
              <a:rPr lang="fr-FR" sz="1200" spc="-5" dirty="0" smtClean="0">
                <a:latin typeface="Arial"/>
                <a:cs typeface="Arial"/>
              </a:rPr>
              <a:t>è</a:t>
            </a:r>
            <a:r>
              <a:rPr lang="fr-FR" sz="1200" spc="5" dirty="0" smtClean="0">
                <a:latin typeface="Arial"/>
                <a:cs typeface="Arial"/>
              </a:rPr>
              <a:t>g</a:t>
            </a:r>
            <a:r>
              <a:rPr lang="fr-FR" sz="1200" spc="-5" dirty="0" smtClean="0">
                <a:latin typeface="Arial"/>
                <a:cs typeface="Arial"/>
              </a:rPr>
              <a:t>l</a:t>
            </a:r>
            <a:r>
              <a:rPr lang="fr-FR" sz="1200" spc="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s</a:t>
            </a:r>
            <a:r>
              <a:rPr lang="fr-FR" sz="1200" spc="14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a</a:t>
            </a:r>
            <a:r>
              <a:rPr lang="fr-FR" sz="1200" spc="-5" dirty="0" smtClean="0">
                <a:latin typeface="Arial"/>
                <a:cs typeface="Arial"/>
              </a:rPr>
              <a:t>p</a:t>
            </a:r>
            <a:r>
              <a:rPr lang="fr-FR" sz="1200" spc="5" dirty="0" smtClean="0">
                <a:latin typeface="Arial"/>
                <a:cs typeface="Arial"/>
              </a:rPr>
              <a:t>p</a:t>
            </a:r>
            <a:r>
              <a:rPr lang="fr-FR" sz="1200" spc="-5" dirty="0" smtClean="0">
                <a:latin typeface="Arial"/>
                <a:cs typeface="Arial"/>
              </a:rPr>
              <a:t>l</a:t>
            </a:r>
            <a:r>
              <a:rPr lang="fr-FR" sz="1200" dirty="0" smtClean="0">
                <a:latin typeface="Arial"/>
                <a:cs typeface="Arial"/>
              </a:rPr>
              <a:t>ic</a:t>
            </a:r>
            <a:r>
              <a:rPr lang="fr-FR" sz="1200" spc="5" dirty="0" smtClean="0">
                <a:latin typeface="Arial"/>
                <a:cs typeface="Arial"/>
              </a:rPr>
              <a:t>ab</a:t>
            </a:r>
            <a:r>
              <a:rPr lang="fr-FR" sz="1200" spc="-5" dirty="0" smtClean="0">
                <a:latin typeface="Arial"/>
                <a:cs typeface="Arial"/>
              </a:rPr>
              <a:t>l</a:t>
            </a:r>
            <a:r>
              <a:rPr lang="fr-FR" sz="1200" spc="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s</a:t>
            </a:r>
            <a:r>
              <a:rPr lang="fr-FR" sz="1200" spc="140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à</a:t>
            </a:r>
            <a:r>
              <a:rPr lang="fr-FR" sz="1200" spc="125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la </a:t>
            </a:r>
            <a:r>
              <a:rPr lang="fr-FR" sz="1200" spc="5" dirty="0" smtClean="0">
                <a:latin typeface="Arial"/>
                <a:cs typeface="Arial"/>
              </a:rPr>
              <a:t>p</a:t>
            </a:r>
            <a:r>
              <a:rPr lang="fr-FR" sz="1200" spc="-5" dirty="0" smtClean="0">
                <a:latin typeface="Arial"/>
                <a:cs typeface="Arial"/>
              </a:rPr>
              <a:t>u</a:t>
            </a:r>
            <a:r>
              <a:rPr lang="fr-FR" sz="1200" spc="5" dirty="0" smtClean="0">
                <a:latin typeface="Arial"/>
                <a:cs typeface="Arial"/>
              </a:rPr>
              <a:t>b</a:t>
            </a:r>
            <a:r>
              <a:rPr lang="fr-FR" sz="1200" dirty="0" smtClean="0">
                <a:latin typeface="Arial"/>
                <a:cs typeface="Arial"/>
              </a:rPr>
              <a:t>l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c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5" dirty="0" smtClean="0">
                <a:latin typeface="Arial"/>
                <a:cs typeface="Arial"/>
              </a:rPr>
              <a:t>é</a:t>
            </a:r>
            <a:r>
              <a:rPr lang="fr-FR" sz="1200" b="1" spc="-10" dirty="0" smtClean="0">
                <a:solidFill>
                  <a:srgbClr val="FF0000"/>
                </a:solidFill>
                <a:latin typeface="Arial"/>
                <a:cs typeface="Arial"/>
              </a:rPr>
              <a:t>. </a:t>
            </a:r>
          </a:p>
          <a:p>
            <a:pPr marL="342717" lvl="0" indent="-342717" algn="l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b="1" spc="-10" dirty="0" smtClean="0">
                <a:solidFill>
                  <a:srgbClr val="FF0000"/>
                </a:solidFill>
                <a:latin typeface="Arial"/>
                <a:cs typeface="Arial"/>
              </a:rPr>
              <a:t>Pour rappel:</a:t>
            </a:r>
            <a:r>
              <a:rPr lang="fr-FR" sz="1200" b="1" spc="-10" baseline="0" dirty="0" smtClean="0">
                <a:solidFill>
                  <a:srgbClr val="FF0000"/>
                </a:solidFill>
                <a:latin typeface="Arial"/>
                <a:cs typeface="Arial"/>
              </a:rPr>
              <a:t> i</a:t>
            </a:r>
            <a:r>
              <a:rPr lang="fr-FR" sz="1200" b="1" spc="-10" dirty="0" smtClean="0">
                <a:solidFill>
                  <a:srgbClr val="FF0000"/>
                </a:solidFill>
                <a:latin typeface="Arial"/>
                <a:cs typeface="Arial"/>
              </a:rPr>
              <a:t>nterdit hors agglo, règlementé</a:t>
            </a:r>
            <a:r>
              <a:rPr lang="fr-FR" sz="1200" b="1" spc="-10" baseline="0" dirty="0" smtClean="0">
                <a:solidFill>
                  <a:srgbClr val="FF0000"/>
                </a:solidFill>
                <a:latin typeface="Arial"/>
                <a:cs typeface="Arial"/>
              </a:rPr>
              <a:t> en agglo </a:t>
            </a:r>
            <a:r>
              <a:rPr lang="fr-FR" sz="1200" b="1" spc="-10" baseline="0" dirty="0" smtClean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 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interdite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sz="1200" b="1" spc="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spc="-9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rs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s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â</a:t>
            </a:r>
            <a:r>
              <a:rPr lang="fr-FR" sz="1200" b="1" spc="-9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sz="1200" b="1" spc="-19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s,</a:t>
            </a:r>
            <a:r>
              <a:rPr lang="fr-FR" sz="1200" b="1" spc="5" baseline="0" dirty="0" smtClean="0">
                <a:solidFill>
                  <a:srgbClr val="FF0000"/>
                </a:solidFill>
                <a:latin typeface="Arial"/>
                <a:cs typeface="Arial"/>
              </a:rPr>
              <a:t> sauf</a:t>
            </a:r>
            <a:r>
              <a:rPr lang="fr-FR" sz="1200" b="1" u="heavy" spc="-9" baseline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sz="1200" b="1" spc="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spc="-9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rs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so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sz="1200" b="1" spc="-9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a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sz="1200" b="1" spc="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q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il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s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sz="1200" b="1" spc="-19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lang="fr-FR" sz="1200" b="1" spc="-9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fr-FR" sz="1200" b="1" spc="-14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q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o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si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rs 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sz="1200" b="1" spc="-19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sz="1200" b="1" spc="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d'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un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sz="1200" b="1" spc="-19" dirty="0" smtClean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ac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u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fr-FR" sz="1200" b="1" spc="-19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fr-FR" sz="1200" b="1" spc="9" dirty="0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spc="-9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sz="1200" b="1" spc="-19" dirty="0" smtClean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é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ri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re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à 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fr-FR" sz="1200" b="1" spc="-19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lang="fr-FR" sz="1200" b="1" spc="5" dirty="0" smtClean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fr-FR" sz="12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m² - Maximum 4 M² - </a:t>
            </a:r>
            <a:r>
              <a:rPr lang="fr-FR" sz="1200" b="1" dirty="0" err="1" smtClean="0">
                <a:solidFill>
                  <a:srgbClr val="FF0000"/>
                </a:solidFill>
                <a:latin typeface="Arial"/>
                <a:cs typeface="Arial"/>
              </a:rPr>
              <a:t>Maximun</a:t>
            </a:r>
            <a:r>
              <a:rPr lang="fr-FR" sz="1200" b="1" dirty="0" smtClean="0">
                <a:solidFill>
                  <a:srgbClr val="FF0000"/>
                </a:solidFill>
                <a:latin typeface="Arial"/>
                <a:cs typeface="Arial"/>
              </a:rPr>
              <a:t> 6 Mètres au dessus du niveau</a:t>
            </a:r>
            <a:r>
              <a:rPr lang="fr-FR" sz="1200" b="1" baseline="0" dirty="0" smtClean="0">
                <a:solidFill>
                  <a:srgbClr val="FF0000"/>
                </a:solidFill>
                <a:latin typeface="Arial"/>
                <a:cs typeface="Arial"/>
              </a:rPr>
              <a:t> du sol et préenseignes scellées au sol  interdites</a:t>
            </a:r>
          </a:p>
          <a:p>
            <a:pPr marL="342717" marR="0" lvl="0" indent="-342717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dirty="0" smtClean="0"/>
          </a:p>
          <a:p>
            <a:pPr marL="342717" marR="0" lvl="0" indent="-342717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200" dirty="0" smtClean="0"/>
              <a:t>L’installation, le remplacement ou la modification de dispositifs préenseignes non lumineuses</a:t>
            </a:r>
            <a:r>
              <a:rPr lang="fr-FR" sz="1200" baseline="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ainsi que les préenseignes éclairées par projection ou transparence </a:t>
            </a:r>
            <a:r>
              <a:rPr lang="fr-FR" sz="120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sont soumises à déclaration préalable</a:t>
            </a:r>
            <a:r>
              <a:rPr lang="fr-FR" sz="1200" dirty="0" smtClean="0"/>
              <a:t> lorsque leurs dimensions excèdent 1 m en hauteur ou 1,50 m en dessous pas de déclaration préalable. </a:t>
            </a:r>
            <a:endParaRPr lang="fr-FR" sz="1200" b="0" u="none" dirty="0" smtClean="0">
              <a:latin typeface="Arial"/>
              <a:cs typeface="Arial"/>
            </a:endParaRPr>
          </a:p>
          <a:p>
            <a:pPr marL="342717" lvl="0" indent="-342717" algn="l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200" dirty="0" smtClean="0">
              <a:latin typeface="Times New Roman"/>
              <a:cs typeface="Times New Roman"/>
            </a:endParaRPr>
          </a:p>
          <a:p>
            <a:pPr marL="12700" marR="2837815" algn="just">
              <a:lnSpc>
                <a:spcPts val="2230"/>
              </a:lnSpc>
            </a:pPr>
            <a:r>
              <a:rPr lang="fr-FR" sz="1200" spc="5" dirty="0" smtClean="0">
                <a:latin typeface="Arial"/>
                <a:cs typeface="Arial"/>
              </a:rPr>
              <a:t>L</a:t>
            </a:r>
            <a:r>
              <a:rPr lang="fr-FR" sz="1200" dirty="0" smtClean="0">
                <a:latin typeface="Arial"/>
                <a:cs typeface="Arial"/>
              </a:rPr>
              <a:t>e</a:t>
            </a:r>
            <a:r>
              <a:rPr lang="fr-FR" sz="1200" spc="245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c</a:t>
            </a:r>
            <a:r>
              <a:rPr lang="fr-FR" sz="1200" spc="-5" dirty="0" smtClean="0">
                <a:latin typeface="Arial"/>
                <a:cs typeface="Arial"/>
              </a:rPr>
              <a:t>o</a:t>
            </a:r>
            <a:r>
              <a:rPr lang="fr-FR" sz="1200" spc="5" dirty="0" smtClean="0">
                <a:latin typeface="Arial"/>
                <a:cs typeface="Arial"/>
              </a:rPr>
              <a:t>d</a:t>
            </a:r>
            <a:r>
              <a:rPr lang="fr-FR" sz="1200" dirty="0" smtClean="0">
                <a:latin typeface="Arial"/>
                <a:cs typeface="Arial"/>
              </a:rPr>
              <a:t>e</a:t>
            </a:r>
            <a:r>
              <a:rPr lang="fr-FR" sz="1200" spc="245" dirty="0" smtClean="0">
                <a:latin typeface="Arial"/>
                <a:cs typeface="Arial"/>
              </a:rPr>
              <a:t> </a:t>
            </a:r>
            <a:r>
              <a:rPr lang="fr-FR" sz="1200" spc="-5" dirty="0" smtClean="0">
                <a:latin typeface="Arial"/>
                <a:cs typeface="Arial"/>
              </a:rPr>
              <a:t>d</a:t>
            </a:r>
            <a:r>
              <a:rPr lang="fr-FR" sz="1200" dirty="0" smtClean="0">
                <a:latin typeface="Arial"/>
                <a:cs typeface="Arial"/>
              </a:rPr>
              <a:t>e</a:t>
            </a:r>
            <a:r>
              <a:rPr lang="fr-FR" sz="1200" spc="254" dirty="0" smtClean="0">
                <a:latin typeface="Arial"/>
                <a:cs typeface="Arial"/>
              </a:rPr>
              <a:t> </a:t>
            </a:r>
            <a:r>
              <a:rPr lang="fr-FR" sz="1200" spc="-5" dirty="0" smtClean="0">
                <a:latin typeface="Arial"/>
                <a:cs typeface="Arial"/>
              </a:rPr>
              <a:t>l'</a:t>
            </a:r>
            <a:r>
              <a:rPr lang="fr-FR" sz="1200" spc="5" dirty="0" smtClean="0">
                <a:latin typeface="Arial"/>
                <a:cs typeface="Arial"/>
              </a:rPr>
              <a:t>e</a:t>
            </a:r>
            <a:r>
              <a:rPr lang="fr-FR" sz="1200" spc="-5" dirty="0" smtClean="0">
                <a:latin typeface="Arial"/>
                <a:cs typeface="Arial"/>
              </a:rPr>
              <a:t>n</a:t>
            </a:r>
            <a:r>
              <a:rPr lang="fr-FR" sz="1200" dirty="0" smtClean="0">
                <a:latin typeface="Arial"/>
                <a:cs typeface="Arial"/>
              </a:rPr>
              <a:t>v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10" dirty="0" smtClean="0">
                <a:latin typeface="Arial"/>
                <a:cs typeface="Arial"/>
              </a:rPr>
              <a:t>r</a:t>
            </a:r>
            <a:r>
              <a:rPr lang="fr-FR" sz="1200" spc="-5" dirty="0" smtClean="0">
                <a:latin typeface="Arial"/>
                <a:cs typeface="Arial"/>
              </a:rPr>
              <a:t>o</a:t>
            </a:r>
            <a:r>
              <a:rPr lang="fr-FR" sz="1200" spc="5" dirty="0" smtClean="0">
                <a:latin typeface="Arial"/>
                <a:cs typeface="Arial"/>
              </a:rPr>
              <a:t>n</a:t>
            </a:r>
            <a:r>
              <a:rPr lang="fr-FR" sz="1200" spc="-5" dirty="0" smtClean="0">
                <a:latin typeface="Arial"/>
                <a:cs typeface="Arial"/>
              </a:rPr>
              <a:t>n</a:t>
            </a:r>
            <a:r>
              <a:rPr lang="fr-FR" sz="1200" spc="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m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spc="5" dirty="0" smtClean="0">
                <a:latin typeface="Arial"/>
                <a:cs typeface="Arial"/>
              </a:rPr>
              <a:t>n</a:t>
            </a:r>
            <a:r>
              <a:rPr lang="fr-FR" sz="1200" spc="-10" dirty="0" smtClean="0">
                <a:latin typeface="Arial"/>
                <a:cs typeface="Arial"/>
              </a:rPr>
              <a:t>t</a:t>
            </a:r>
            <a:r>
              <a:rPr lang="fr-FR" sz="1200" spc="235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p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5" dirty="0" smtClean="0">
                <a:latin typeface="Arial"/>
                <a:cs typeface="Arial"/>
              </a:rPr>
              <a:t>éc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s</a:t>
            </a:r>
            <a:r>
              <a:rPr lang="fr-FR" sz="1200" dirty="0" smtClean="0">
                <a:latin typeface="Arial"/>
                <a:cs typeface="Arial"/>
              </a:rPr>
              <a:t>e </a:t>
            </a:r>
            <a:r>
              <a:rPr lang="fr-FR" sz="1200" spc="-10" dirty="0" smtClean="0">
                <a:latin typeface="Arial"/>
                <a:cs typeface="Arial"/>
              </a:rPr>
              <a:t>t</a:t>
            </a:r>
            <a:r>
              <a:rPr lang="fr-FR" sz="1200" spc="-5" dirty="0" smtClean="0">
                <a:latin typeface="Arial"/>
                <a:cs typeface="Arial"/>
              </a:rPr>
              <a:t>o</a:t>
            </a:r>
            <a:r>
              <a:rPr lang="fr-FR" sz="1200" spc="5" dirty="0" smtClean="0">
                <a:latin typeface="Arial"/>
                <a:cs typeface="Arial"/>
              </a:rPr>
              <a:t>u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5" dirty="0" smtClean="0">
                <a:latin typeface="Arial"/>
                <a:cs typeface="Arial"/>
              </a:rPr>
              <a:t>e</a:t>
            </a:r>
            <a:r>
              <a:rPr lang="fr-FR" sz="1200" spc="-20" dirty="0" smtClean="0">
                <a:latin typeface="Arial"/>
                <a:cs typeface="Arial"/>
              </a:rPr>
              <a:t>f</a:t>
            </a:r>
            <a:r>
              <a:rPr lang="fr-FR" sz="1200" spc="-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is </a:t>
            </a:r>
            <a:r>
              <a:rPr lang="fr-FR" sz="1200" spc="254" dirty="0" smtClean="0">
                <a:latin typeface="Arial"/>
                <a:cs typeface="Arial"/>
              </a:rPr>
              <a:t> </a:t>
            </a:r>
            <a:r>
              <a:rPr lang="fr-FR" sz="1200" spc="-5" dirty="0" smtClean="0">
                <a:latin typeface="Arial"/>
                <a:cs typeface="Arial"/>
              </a:rPr>
              <a:t>q</a:t>
            </a:r>
            <a:r>
              <a:rPr lang="fr-FR" sz="1200" spc="5" dirty="0" smtClean="0">
                <a:latin typeface="Arial"/>
                <a:cs typeface="Arial"/>
              </a:rPr>
              <a:t>u</a:t>
            </a:r>
            <a:r>
              <a:rPr lang="fr-FR" sz="1200" spc="-5" dirty="0" smtClean="0">
                <a:latin typeface="Arial"/>
                <a:cs typeface="Arial"/>
              </a:rPr>
              <a:t>'</a:t>
            </a:r>
            <a:r>
              <a:rPr lang="fr-FR" sz="1200" dirty="0" smtClean="0">
                <a:latin typeface="Arial"/>
                <a:cs typeface="Arial"/>
              </a:rPr>
              <a:t>il </a:t>
            </a:r>
            <a:r>
              <a:rPr lang="fr-FR" sz="1200" spc="24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p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spc="5" dirty="0" smtClean="0">
                <a:latin typeface="Arial"/>
                <a:cs typeface="Arial"/>
              </a:rPr>
              <a:t>u</a:t>
            </a:r>
            <a:r>
              <a:rPr lang="fr-FR" sz="1200" spc="-10" dirty="0" smtClean="0">
                <a:latin typeface="Arial"/>
                <a:cs typeface="Arial"/>
              </a:rPr>
              <a:t>t</a:t>
            </a:r>
            <a:r>
              <a:rPr lang="fr-FR" sz="1200" dirty="0" smtClean="0">
                <a:latin typeface="Arial"/>
                <a:cs typeface="Arial"/>
              </a:rPr>
              <a:t> </a:t>
            </a:r>
            <a:r>
              <a:rPr lang="fr-FR" sz="1200" spc="24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ê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dirty="0" smtClean="0">
                <a:latin typeface="Arial"/>
                <a:cs typeface="Arial"/>
              </a:rPr>
              <a:t>re </a:t>
            </a:r>
            <a:r>
              <a:rPr lang="fr-FR" sz="1200" spc="250" dirty="0" smtClean="0">
                <a:latin typeface="Arial"/>
                <a:cs typeface="Arial"/>
              </a:rPr>
              <a:t> </a:t>
            </a:r>
            <a:r>
              <a:rPr lang="fr-FR" sz="1200" spc="-5" dirty="0" smtClean="0">
                <a:latin typeface="Arial"/>
                <a:cs typeface="Arial"/>
              </a:rPr>
              <a:t>d</a:t>
            </a:r>
            <a:r>
              <a:rPr lang="fr-FR" sz="1200" spc="5" dirty="0" smtClean="0">
                <a:latin typeface="Arial"/>
                <a:cs typeface="Arial"/>
              </a:rPr>
              <a:t>é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spc="-5" dirty="0" smtClean="0">
                <a:latin typeface="Arial"/>
                <a:cs typeface="Arial"/>
              </a:rPr>
              <a:t>g</a:t>
            </a:r>
            <a:r>
              <a:rPr lang="fr-FR" sz="1200" dirty="0" smtClean="0">
                <a:latin typeface="Arial"/>
                <a:cs typeface="Arial"/>
              </a:rPr>
              <a:t>é </a:t>
            </a:r>
            <a:r>
              <a:rPr lang="fr-FR" sz="1200" spc="250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à </a:t>
            </a:r>
            <a:r>
              <a:rPr lang="fr-FR" sz="1200" spc="5" dirty="0" smtClean="0">
                <a:latin typeface="Arial"/>
                <a:cs typeface="Arial"/>
              </a:rPr>
              <a:t>ce</a:t>
            </a:r>
            <a:r>
              <a:rPr lang="fr-FR" sz="1200" spc="-20" dirty="0" smtClean="0">
                <a:latin typeface="Arial"/>
                <a:cs typeface="Arial"/>
              </a:rPr>
              <a:t>tt</a:t>
            </a:r>
            <a:r>
              <a:rPr lang="fr-FR" sz="1200" dirty="0" smtClean="0">
                <a:latin typeface="Arial"/>
                <a:cs typeface="Arial"/>
              </a:rPr>
              <a:t>e </a:t>
            </a:r>
            <a:r>
              <a:rPr lang="fr-FR" sz="1200" spc="120" dirty="0" smtClean="0">
                <a:latin typeface="Arial"/>
                <a:cs typeface="Arial"/>
              </a:rPr>
              <a:t> 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5" dirty="0" smtClean="0">
                <a:latin typeface="Arial"/>
                <a:cs typeface="Arial"/>
              </a:rPr>
              <a:t>è</a:t>
            </a:r>
            <a:r>
              <a:rPr lang="fr-FR" sz="1200" spc="-5" dirty="0" smtClean="0">
                <a:latin typeface="Arial"/>
                <a:cs typeface="Arial"/>
              </a:rPr>
              <a:t>g</a:t>
            </a:r>
            <a:r>
              <a:rPr lang="fr-FR" sz="1200" dirty="0" smtClean="0">
                <a:latin typeface="Arial"/>
                <a:cs typeface="Arial"/>
              </a:rPr>
              <a:t>le </a:t>
            </a:r>
            <a:r>
              <a:rPr lang="fr-FR" sz="1200" spc="120" dirty="0" smtClean="0">
                <a:latin typeface="Arial"/>
                <a:cs typeface="Arial"/>
              </a:rPr>
              <a:t> </a:t>
            </a:r>
            <a:r>
              <a:rPr lang="fr-FR" sz="1200" spc="-5" dirty="0" smtClean="0">
                <a:latin typeface="Arial"/>
                <a:cs typeface="Arial"/>
              </a:rPr>
              <a:t>g</a:t>
            </a:r>
            <a:r>
              <a:rPr lang="fr-FR" sz="1200" spc="5" dirty="0" smtClean="0">
                <a:latin typeface="Arial"/>
                <a:cs typeface="Arial"/>
              </a:rPr>
              <a:t>é</a:t>
            </a:r>
            <a:r>
              <a:rPr lang="fr-FR" sz="1200" spc="-5" dirty="0" smtClean="0">
                <a:latin typeface="Arial"/>
                <a:cs typeface="Arial"/>
              </a:rPr>
              <a:t>n</a:t>
            </a:r>
            <a:r>
              <a:rPr lang="fr-FR" sz="1200" spc="5" dirty="0" smtClean="0">
                <a:latin typeface="Arial"/>
                <a:cs typeface="Arial"/>
              </a:rPr>
              <a:t>é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5" dirty="0" smtClean="0">
                <a:latin typeface="Arial"/>
                <a:cs typeface="Arial"/>
              </a:rPr>
              <a:t>a</a:t>
            </a:r>
            <a:r>
              <a:rPr lang="fr-FR" sz="1200" spc="-5" dirty="0" smtClean="0">
                <a:latin typeface="Arial"/>
                <a:cs typeface="Arial"/>
              </a:rPr>
              <a:t>l</a:t>
            </a:r>
            <a:r>
              <a:rPr lang="fr-FR" sz="1200" dirty="0" smtClean="0">
                <a:latin typeface="Arial"/>
                <a:cs typeface="Arial"/>
              </a:rPr>
              <a:t>e </a:t>
            </a:r>
            <a:r>
              <a:rPr lang="fr-FR" sz="1200" spc="12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p</a:t>
            </a:r>
            <a:r>
              <a:rPr lang="fr-FR" sz="1200" spc="-5" dirty="0" smtClean="0">
                <a:latin typeface="Arial"/>
                <a:cs typeface="Arial"/>
              </a:rPr>
              <a:t>o</a:t>
            </a:r>
            <a:r>
              <a:rPr lang="fr-FR" sz="1200" spc="5" dirty="0" smtClean="0">
                <a:latin typeface="Arial"/>
                <a:cs typeface="Arial"/>
              </a:rPr>
              <a:t>u</a:t>
            </a:r>
            <a:r>
              <a:rPr lang="fr-FR" sz="1200" dirty="0" smtClean="0">
                <a:latin typeface="Arial"/>
                <a:cs typeface="Arial"/>
              </a:rPr>
              <a:t>r </a:t>
            </a:r>
            <a:r>
              <a:rPr lang="fr-FR" sz="1200" spc="114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s</a:t>
            </a:r>
            <a:r>
              <a:rPr lang="fr-FR" sz="1200" dirty="0" smtClean="0">
                <a:latin typeface="Arial"/>
                <a:cs typeface="Arial"/>
              </a:rPr>
              <a:t>i</a:t>
            </a:r>
            <a:r>
              <a:rPr lang="fr-FR" sz="1200" spc="-5" dirty="0" smtClean="0">
                <a:latin typeface="Arial"/>
                <a:cs typeface="Arial"/>
              </a:rPr>
              <a:t>g</a:t>
            </a:r>
            <a:r>
              <a:rPr lang="fr-FR" sz="1200" spc="5" dirty="0" smtClean="0">
                <a:latin typeface="Arial"/>
                <a:cs typeface="Arial"/>
              </a:rPr>
              <a:t>n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dirty="0" smtClean="0">
                <a:latin typeface="Arial"/>
                <a:cs typeface="Arial"/>
              </a:rPr>
              <a:t>l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r </a:t>
            </a:r>
            <a:r>
              <a:rPr lang="fr-FR" sz="1200" spc="5" dirty="0" smtClean="0">
                <a:latin typeface="Arial"/>
                <a:cs typeface="Arial"/>
              </a:rPr>
              <a:t>ce</a:t>
            </a:r>
            <a:r>
              <a:rPr lang="fr-FR" sz="1200" dirty="0" smtClean="0">
                <a:latin typeface="Arial"/>
                <a:cs typeface="Arial"/>
              </a:rPr>
              <a:t>r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5" dirty="0" smtClean="0">
                <a:latin typeface="Arial"/>
                <a:cs typeface="Arial"/>
              </a:rPr>
              <a:t>a</a:t>
            </a:r>
            <a:r>
              <a:rPr lang="fr-FR" sz="1200" spc="-5" dirty="0" smtClean="0">
                <a:latin typeface="Arial"/>
                <a:cs typeface="Arial"/>
              </a:rPr>
              <a:t>i</a:t>
            </a:r>
            <a:r>
              <a:rPr lang="fr-FR" sz="1200" spc="5" dirty="0" smtClean="0">
                <a:latin typeface="Arial"/>
                <a:cs typeface="Arial"/>
              </a:rPr>
              <a:t>n</a:t>
            </a:r>
            <a:r>
              <a:rPr lang="fr-FR" sz="1200" spc="-5" dirty="0" smtClean="0">
                <a:latin typeface="Arial"/>
                <a:cs typeface="Arial"/>
              </a:rPr>
              <a:t>e</a:t>
            </a:r>
            <a:r>
              <a:rPr lang="fr-FR" sz="1200" dirty="0" smtClean="0">
                <a:latin typeface="Arial"/>
                <a:cs typeface="Arial"/>
              </a:rPr>
              <a:t>s</a:t>
            </a:r>
            <a:r>
              <a:rPr lang="fr-FR" sz="1200" spc="130" dirty="0" smtClean="0">
                <a:latin typeface="Arial"/>
                <a:cs typeface="Arial"/>
              </a:rPr>
              <a:t> 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spc="5" dirty="0" smtClean="0">
                <a:latin typeface="Arial"/>
                <a:cs typeface="Arial"/>
              </a:rPr>
              <a:t>c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dirty="0" smtClean="0">
                <a:latin typeface="Arial"/>
                <a:cs typeface="Arial"/>
              </a:rPr>
              <a:t>i</a:t>
            </a:r>
            <a:r>
              <a:rPr lang="fr-FR" sz="1200" spc="-10" dirty="0" smtClean="0">
                <a:latin typeface="Arial"/>
                <a:cs typeface="Arial"/>
              </a:rPr>
              <a:t>v</a:t>
            </a:r>
            <a:r>
              <a:rPr lang="fr-FR" sz="1200" dirty="0" smtClean="0">
                <a:latin typeface="Arial"/>
                <a:cs typeface="Arial"/>
              </a:rPr>
              <a:t>i</a:t>
            </a:r>
            <a:r>
              <a:rPr lang="fr-FR" sz="1200" spc="-20" dirty="0" smtClean="0">
                <a:latin typeface="Arial"/>
                <a:cs typeface="Arial"/>
              </a:rPr>
              <a:t>t</a:t>
            </a:r>
            <a:r>
              <a:rPr lang="fr-FR" sz="1200" spc="-5" dirty="0" smtClean="0">
                <a:latin typeface="Arial"/>
                <a:cs typeface="Arial"/>
              </a:rPr>
              <a:t>é</a:t>
            </a:r>
            <a:r>
              <a:rPr lang="fr-FR" sz="1200" spc="5" dirty="0" smtClean="0">
                <a:latin typeface="Arial"/>
                <a:cs typeface="Arial"/>
              </a:rPr>
              <a:t>s</a:t>
            </a:r>
            <a:r>
              <a:rPr lang="fr-FR" sz="1200" spc="-10" dirty="0" smtClean="0">
                <a:latin typeface="Arial"/>
                <a:cs typeface="Arial"/>
              </a:rPr>
              <a:t>,</a:t>
            </a:r>
            <a:r>
              <a:rPr lang="fr-FR" sz="1200" spc="11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n</a:t>
            </a:r>
            <a:r>
              <a:rPr lang="fr-FR" sz="1200" spc="114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p</a:t>
            </a:r>
            <a:r>
              <a:rPr lang="fr-FR" sz="1200" spc="-5" dirty="0" smtClean="0">
                <a:latin typeface="Arial"/>
                <a:cs typeface="Arial"/>
              </a:rPr>
              <a:t>a</a:t>
            </a:r>
            <a:r>
              <a:rPr lang="fr-FR" sz="1200" dirty="0" smtClean="0">
                <a:latin typeface="Arial"/>
                <a:cs typeface="Arial"/>
              </a:rPr>
              <a:t>rle</a:t>
            </a:r>
            <a:r>
              <a:rPr lang="fr-FR" sz="1200" spc="114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a</a:t>
            </a:r>
            <a:r>
              <a:rPr lang="fr-FR" sz="1200" spc="-5" dirty="0" smtClean="0">
                <a:latin typeface="Arial"/>
                <a:cs typeface="Arial"/>
              </a:rPr>
              <a:t>l</a:t>
            </a:r>
            <a:r>
              <a:rPr lang="fr-FR" sz="1200" spc="5" dirty="0" smtClean="0">
                <a:latin typeface="Arial"/>
                <a:cs typeface="Arial"/>
              </a:rPr>
              <a:t>o</a:t>
            </a:r>
            <a:r>
              <a:rPr lang="fr-FR" sz="1200" dirty="0" smtClean="0">
                <a:latin typeface="Arial"/>
                <a:cs typeface="Arial"/>
              </a:rPr>
              <a:t>rs</a:t>
            </a:r>
            <a:r>
              <a:rPr lang="fr-FR" sz="1200" spc="120" dirty="0" smtClean="0">
                <a:latin typeface="Arial"/>
                <a:cs typeface="Arial"/>
              </a:rPr>
              <a:t> </a:t>
            </a:r>
            <a:r>
              <a:rPr lang="fr-FR" sz="1200" spc="5" dirty="0" smtClean="0">
                <a:latin typeface="Arial"/>
                <a:cs typeface="Arial"/>
              </a:rPr>
              <a:t>d</a:t>
            </a:r>
            <a:r>
              <a:rPr lang="fr-FR" sz="1200" dirty="0" smtClean="0">
                <a:latin typeface="Arial"/>
                <a:cs typeface="Arial"/>
              </a:rPr>
              <a:t>e </a:t>
            </a:r>
            <a:r>
              <a:rPr lang="fr-FR" sz="1200" u="heavy" spc="5" dirty="0" err="1" smtClean="0">
                <a:latin typeface="Arial"/>
                <a:cs typeface="Arial"/>
              </a:rPr>
              <a:t>p</a:t>
            </a:r>
            <a:r>
              <a:rPr lang="fr-FR" sz="1200" u="heavy" dirty="0" err="1" smtClean="0">
                <a:latin typeface="Arial"/>
                <a:cs typeface="Arial"/>
              </a:rPr>
              <a:t>r</a:t>
            </a:r>
            <a:r>
              <a:rPr lang="fr-FR" sz="1200" u="heavy" spc="5" dirty="0" err="1" smtClean="0">
                <a:latin typeface="Arial"/>
                <a:cs typeface="Arial"/>
              </a:rPr>
              <a:t>é</a:t>
            </a:r>
            <a:r>
              <a:rPr lang="fr-FR" sz="1200" u="heavy" spc="-5" dirty="0" err="1" smtClean="0">
                <a:latin typeface="Arial"/>
                <a:cs typeface="Arial"/>
              </a:rPr>
              <a:t>e</a:t>
            </a:r>
            <a:r>
              <a:rPr lang="fr-FR" sz="1200" u="heavy" spc="5" dirty="0" err="1" smtClean="0">
                <a:latin typeface="Arial"/>
                <a:cs typeface="Arial"/>
              </a:rPr>
              <a:t>ns</a:t>
            </a:r>
            <a:r>
              <a:rPr lang="fr-FR" sz="1200" u="heavy" spc="-5" dirty="0" err="1" smtClean="0">
                <a:latin typeface="Arial"/>
                <a:cs typeface="Arial"/>
              </a:rPr>
              <a:t>e</a:t>
            </a:r>
            <a:r>
              <a:rPr lang="fr-FR" sz="1200" u="heavy" dirty="0" err="1" smtClean="0">
                <a:latin typeface="Arial"/>
                <a:cs typeface="Arial"/>
              </a:rPr>
              <a:t>i</a:t>
            </a:r>
            <a:r>
              <a:rPr lang="fr-FR" sz="1200" u="heavy" spc="-5" dirty="0" err="1" smtClean="0">
                <a:latin typeface="Arial"/>
                <a:cs typeface="Arial"/>
              </a:rPr>
              <a:t>g</a:t>
            </a:r>
            <a:r>
              <a:rPr lang="fr-FR" sz="1200" u="heavy" spc="5" dirty="0" err="1" smtClean="0">
                <a:latin typeface="Arial"/>
                <a:cs typeface="Arial"/>
              </a:rPr>
              <a:t>n</a:t>
            </a:r>
            <a:r>
              <a:rPr lang="fr-FR" sz="1200" u="heavy" dirty="0" err="1" smtClean="0">
                <a:latin typeface="Arial"/>
                <a:cs typeface="Arial"/>
              </a:rPr>
              <a:t>e</a:t>
            </a:r>
            <a:r>
              <a:rPr lang="fr-FR" sz="1200" u="heavy" spc="-10" dirty="0" smtClean="0">
                <a:latin typeface="Arial"/>
                <a:cs typeface="Arial"/>
              </a:rPr>
              <a:t> </a:t>
            </a:r>
            <a:r>
              <a:rPr lang="fr-FR" sz="1200" u="heavy" spc="-5" dirty="0" smtClean="0">
                <a:latin typeface="Arial"/>
                <a:cs typeface="Arial"/>
              </a:rPr>
              <a:t>d</a:t>
            </a:r>
            <a:r>
              <a:rPr lang="fr-FR" sz="1200" u="heavy" spc="5" dirty="0" smtClean="0">
                <a:latin typeface="Arial"/>
                <a:cs typeface="Arial"/>
              </a:rPr>
              <a:t>é</a:t>
            </a:r>
            <a:r>
              <a:rPr lang="fr-FR" sz="1200" u="heavy" dirty="0" smtClean="0">
                <a:latin typeface="Arial"/>
                <a:cs typeface="Arial"/>
              </a:rPr>
              <a:t>r</a:t>
            </a:r>
            <a:r>
              <a:rPr lang="fr-FR" sz="1200" u="heavy" spc="5" dirty="0" smtClean="0">
                <a:latin typeface="Arial"/>
                <a:cs typeface="Arial"/>
              </a:rPr>
              <a:t>o</a:t>
            </a:r>
            <a:r>
              <a:rPr lang="fr-FR" sz="1200" u="heavy" spc="-5" dirty="0" smtClean="0">
                <a:latin typeface="Arial"/>
                <a:cs typeface="Arial"/>
              </a:rPr>
              <a:t>g</a:t>
            </a:r>
            <a:r>
              <a:rPr lang="fr-FR" sz="1200" u="heavy" spc="5" dirty="0" smtClean="0">
                <a:latin typeface="Arial"/>
                <a:cs typeface="Arial"/>
              </a:rPr>
              <a:t>a</a:t>
            </a:r>
            <a:r>
              <a:rPr lang="fr-FR" sz="1200" u="heavy" spc="-20" dirty="0" smtClean="0">
                <a:latin typeface="Arial"/>
                <a:cs typeface="Arial"/>
              </a:rPr>
              <a:t>t</a:t>
            </a:r>
            <a:r>
              <a:rPr lang="fr-FR" sz="1200" u="heavy" spc="5" dirty="0" smtClean="0">
                <a:latin typeface="Arial"/>
                <a:cs typeface="Arial"/>
              </a:rPr>
              <a:t>o</a:t>
            </a:r>
            <a:r>
              <a:rPr lang="fr-FR" sz="1200" u="heavy" spc="-5" dirty="0" smtClean="0">
                <a:latin typeface="Arial"/>
                <a:cs typeface="Arial"/>
              </a:rPr>
              <a:t>i</a:t>
            </a:r>
            <a:r>
              <a:rPr lang="fr-FR" sz="1200" u="heavy" dirty="0" smtClean="0">
                <a:latin typeface="Arial"/>
                <a:cs typeface="Arial"/>
              </a:rPr>
              <a:t>r</a:t>
            </a:r>
            <a:r>
              <a:rPr lang="fr-FR" sz="1200" u="heavy" spc="35" dirty="0" smtClean="0">
                <a:latin typeface="Arial"/>
                <a:cs typeface="Arial"/>
              </a:rPr>
              <a:t>e</a:t>
            </a:r>
            <a:r>
              <a:rPr lang="fr-FR" sz="1200" spc="-10" dirty="0" smtClean="0">
                <a:latin typeface="Arial"/>
                <a:cs typeface="Arial"/>
              </a:rPr>
              <a:t>.</a:t>
            </a:r>
          </a:p>
          <a:p>
            <a:pPr marL="12700" marR="2837815" algn="just">
              <a:lnSpc>
                <a:spcPts val="2230"/>
              </a:lnSpc>
            </a:pPr>
            <a:endParaRPr lang="fr-FR" sz="1200" dirty="0" smtClean="0">
              <a:latin typeface="Arial"/>
              <a:cs typeface="Arial"/>
            </a:endParaRPr>
          </a:p>
          <a:p>
            <a:pPr marL="457200" lvl="0" indent="0" algn="l" hangingPunct="0">
              <a:spcBef>
                <a:spcPts val="695"/>
              </a:spcBef>
              <a:buSzPts val="2357"/>
              <a:buNone/>
              <a:tabLst>
                <a:tab pos="914033" algn="l"/>
                <a:tab pos="1828433" algn="l"/>
                <a:tab pos="2742833" algn="l"/>
                <a:tab pos="3657233" algn="l"/>
                <a:tab pos="4571633" algn="l"/>
                <a:tab pos="5486033" algn="l"/>
                <a:tab pos="6400433" algn="l"/>
                <a:tab pos="7314833" algn="l"/>
                <a:tab pos="8229233" algn="l"/>
                <a:tab pos="9143633" algn="l"/>
                <a:tab pos="100580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3665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marL="457200" lvl="0" algn="l" hangingPunct="0">
              <a:spcBef>
                <a:spcPts val="695"/>
              </a:spcBef>
              <a:buSzPts val="2357"/>
              <a:tabLst>
                <a:tab pos="914033" algn="l"/>
                <a:tab pos="1828433" algn="l"/>
                <a:tab pos="2742833" algn="l"/>
                <a:tab pos="3657233" algn="l"/>
                <a:tab pos="4571633" algn="l"/>
                <a:tab pos="5486033" algn="l"/>
                <a:tab pos="6400433" algn="l"/>
                <a:tab pos="7314833" algn="l"/>
                <a:tab pos="8229233" algn="l"/>
                <a:tab pos="9143633" algn="l"/>
                <a:tab pos="100580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smtClean="0">
                <a:solidFill>
                  <a:srgbClr val="FF0000"/>
                </a:solidFill>
                <a:latin typeface="Arial" pitchFamily="34"/>
                <a:ea typeface="MS Gothic" pitchFamily="2"/>
                <a:cs typeface="Tahoma" pitchFamily="2"/>
              </a:rPr>
              <a:t>Les pré-enseignes dérogatoires ne peuvent être installées</a:t>
            </a:r>
            <a:r>
              <a:rPr lang="fr-FR" sz="2000" b="1" smtClean="0">
                <a:solidFill>
                  <a:srgbClr val="FF0000"/>
                </a:solidFill>
                <a:latin typeface="Arial" pitchFamily="34"/>
                <a:ea typeface="MS Gothic" pitchFamily="2"/>
                <a:cs typeface="Tahoma" pitchFamily="2"/>
              </a:rPr>
              <a:t> qu’hors agglomération</a:t>
            </a:r>
          </a:p>
          <a:p>
            <a:endParaRPr lang="fr-FR" smtClean="0"/>
          </a:p>
          <a:p>
            <a:pPr marL="457200" lvl="0" indent="0" algn="l" hangingPunct="0">
              <a:spcBef>
                <a:spcPts val="695"/>
              </a:spcBef>
              <a:buSzPts val="2357"/>
              <a:buNone/>
              <a:tabLst>
                <a:tab pos="914033" algn="l"/>
                <a:tab pos="1828433" algn="l"/>
                <a:tab pos="2742833" algn="l"/>
                <a:tab pos="3657233" algn="l"/>
                <a:tab pos="4571633" algn="l"/>
                <a:tab pos="5486033" algn="l"/>
                <a:tab pos="6400433" algn="l"/>
                <a:tab pos="7314833" algn="l"/>
                <a:tab pos="8229233" algn="l"/>
                <a:tab pos="9143633" algn="l"/>
                <a:tab pos="100580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mtClean="0">
                <a:solidFill>
                  <a:srgbClr val="008000"/>
                </a:solidFill>
                <a:latin typeface="Arial" pitchFamily="34"/>
                <a:ea typeface="MS Gothic" pitchFamily="2"/>
                <a:cs typeface="Tahoma" pitchFamily="2"/>
              </a:rPr>
              <a:t>Sont autorisées à condition d'être signalées de manière harmonisées, les pré-enseignes concernant </a:t>
            </a:r>
            <a:r>
              <a:rPr lang="fr-FR" b="1" smtClean="0">
                <a:solidFill>
                  <a:srgbClr val="008000"/>
                </a:solidFill>
                <a:latin typeface="Arial" pitchFamily="34"/>
                <a:ea typeface="MS Gothic" pitchFamily="2"/>
                <a:cs typeface="Tahoma" pitchFamily="2"/>
              </a:rPr>
              <a:t>la vente de produit du terroirs</a:t>
            </a:r>
            <a:r>
              <a:rPr lang="fr-FR" smtClean="0">
                <a:solidFill>
                  <a:srgbClr val="008000"/>
                </a:solidFill>
                <a:latin typeface="Arial" pitchFamily="34"/>
                <a:ea typeface="MS Gothic" pitchFamily="2"/>
                <a:cs typeface="Tahoma" pitchFamily="2"/>
              </a:rPr>
              <a:t>, </a:t>
            </a:r>
            <a:r>
              <a:rPr lang="fr-FR" b="1" smtClean="0">
                <a:solidFill>
                  <a:srgbClr val="008000"/>
                </a:solidFill>
                <a:latin typeface="Arial" pitchFamily="34"/>
                <a:ea typeface="MS Gothic" pitchFamily="2"/>
                <a:cs typeface="Tahoma" pitchFamily="2"/>
              </a:rPr>
              <a:t>les monuments historiques</a:t>
            </a:r>
            <a:r>
              <a:rPr lang="fr-FR" smtClean="0">
                <a:solidFill>
                  <a:srgbClr val="008000"/>
                </a:solidFill>
                <a:latin typeface="Arial" pitchFamily="34"/>
                <a:ea typeface="MS Gothic" pitchFamily="2"/>
                <a:cs typeface="Tahoma" pitchFamily="2"/>
              </a:rPr>
              <a:t> et les </a:t>
            </a:r>
            <a:r>
              <a:rPr lang="fr-FR" b="1" smtClean="0">
                <a:solidFill>
                  <a:srgbClr val="008000"/>
                </a:solidFill>
                <a:latin typeface="Arial" pitchFamily="34"/>
                <a:ea typeface="MS Gothic" pitchFamily="2"/>
                <a:cs typeface="Tahoma" pitchFamily="2"/>
              </a:rPr>
              <a:t>activités culturelles</a:t>
            </a:r>
          </a:p>
          <a:p>
            <a:pPr marL="457200" lvl="0" indent="0" algn="l" hangingPunct="0">
              <a:spcBef>
                <a:spcPts val="695"/>
              </a:spcBef>
              <a:buSzPts val="2357"/>
              <a:buNone/>
              <a:tabLst>
                <a:tab pos="914033" algn="l"/>
                <a:tab pos="1828433" algn="l"/>
                <a:tab pos="2742833" algn="l"/>
                <a:tab pos="3657233" algn="l"/>
                <a:tab pos="4571633" algn="l"/>
                <a:tab pos="5486033" algn="l"/>
                <a:tab pos="6400433" algn="l"/>
                <a:tab pos="7314833" algn="l"/>
                <a:tab pos="8229233" algn="l"/>
                <a:tab pos="9143633" algn="l"/>
                <a:tab pos="100580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1" smtClean="0">
                <a:solidFill>
                  <a:srgbClr val="008000"/>
                </a:solidFill>
                <a:latin typeface="Arial" pitchFamily="34"/>
                <a:ea typeface="MS Gothic" pitchFamily="2"/>
                <a:cs typeface="Tahoma" pitchFamily="2"/>
              </a:rPr>
              <a:t>Elles ne sont pas</a:t>
            </a:r>
            <a:r>
              <a:rPr lang="fr-FR" b="1" baseline="0" smtClean="0">
                <a:solidFill>
                  <a:srgbClr val="008000"/>
                </a:solidFill>
                <a:latin typeface="Arial" pitchFamily="34"/>
                <a:ea typeface="MS Gothic" pitchFamily="2"/>
                <a:cs typeface="Tahoma" pitchFamily="2"/>
              </a:rPr>
              <a:t> soumises à déclaration préalables ni a demande d’autorisation.</a:t>
            </a:r>
            <a:endParaRPr lang="fr-FR" b="1" smtClean="0">
              <a:solidFill>
                <a:srgbClr val="008000"/>
              </a:solidFill>
              <a:latin typeface="Arial" pitchFamily="34"/>
              <a:ea typeface="MS Gothic" pitchFamily="2"/>
              <a:cs typeface="Tahoma" pitchFamily="2"/>
            </a:endParaRPr>
          </a:p>
          <a:p>
            <a:pPr marL="742675" lvl="0" indent="-285475" algn="just" hangingPunct="0">
              <a:spcBef>
                <a:spcPts val="695"/>
              </a:spcBef>
              <a:buSzPts val="2357"/>
              <a:buBlip>
                <a:blip r:embed="rId3"/>
              </a:buBlip>
              <a:tabLst>
                <a:tab pos="914033" algn="l"/>
                <a:tab pos="1828433" algn="l"/>
                <a:tab pos="2742833" algn="l"/>
                <a:tab pos="3657233" algn="l"/>
                <a:tab pos="4571633" algn="l"/>
                <a:tab pos="5486033" algn="l"/>
                <a:tab pos="6400433" algn="l"/>
                <a:tab pos="7314833" algn="l"/>
                <a:tab pos="8229233" algn="l"/>
                <a:tab pos="9143633" algn="l"/>
                <a:tab pos="100580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1" smtClean="0">
              <a:solidFill>
                <a:srgbClr val="008000"/>
              </a:solidFill>
              <a:latin typeface="Arial" pitchFamily="34"/>
              <a:ea typeface="MS Gothic" pitchFamily="2"/>
              <a:cs typeface="Tahoma" pitchFamily="2"/>
            </a:endParaRPr>
          </a:p>
          <a:p>
            <a:pPr marL="457200" lvl="0" algn="just" hangingPunct="0">
              <a:spcBef>
                <a:spcPts val="695"/>
              </a:spcBef>
              <a:buSzPts val="2357"/>
              <a:tabLst>
                <a:tab pos="914033" algn="l"/>
                <a:tab pos="1828433" algn="l"/>
                <a:tab pos="2742833" algn="l"/>
                <a:tab pos="3657233" algn="l"/>
                <a:tab pos="4571633" algn="l"/>
                <a:tab pos="5486033" algn="l"/>
                <a:tab pos="6400433" algn="l"/>
                <a:tab pos="7314833" algn="l"/>
                <a:tab pos="8229233" algn="l"/>
                <a:tab pos="9143633" algn="l"/>
                <a:tab pos="100580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1" smtClean="0">
              <a:solidFill>
                <a:srgbClr val="008000"/>
              </a:solidFill>
              <a:latin typeface="Arial" pitchFamily="34"/>
              <a:ea typeface="MS Gothic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67478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marL="12700" marR="5080">
              <a:lnSpc>
                <a:spcPts val="2230"/>
              </a:lnSpc>
            </a:pPr>
            <a:r>
              <a:rPr lang="fr-FR" sz="1200" spc="5" smtClean="0">
                <a:latin typeface="Arial"/>
                <a:cs typeface="Arial"/>
              </a:rPr>
              <a:t>L</a:t>
            </a:r>
            <a:r>
              <a:rPr lang="fr-FR" sz="1200" spc="-5" smtClean="0">
                <a:latin typeface="Arial"/>
                <a:cs typeface="Arial"/>
              </a:rPr>
              <a:t>e</a:t>
            </a:r>
            <a:r>
              <a:rPr lang="fr-FR" sz="1200" spc="5" smtClean="0">
                <a:latin typeface="Arial"/>
                <a:cs typeface="Arial"/>
              </a:rPr>
              <a:t>u</a:t>
            </a:r>
            <a:r>
              <a:rPr lang="fr-FR" sz="1200" smtClean="0">
                <a:latin typeface="Arial"/>
                <a:cs typeface="Arial"/>
              </a:rPr>
              <a:t>rs</a:t>
            </a:r>
            <a:r>
              <a:rPr lang="fr-FR" sz="1200" spc="50" smtClean="0">
                <a:latin typeface="Arial"/>
                <a:cs typeface="Arial"/>
              </a:rPr>
              <a:t> </a:t>
            </a:r>
            <a:r>
              <a:rPr lang="fr-FR" sz="1200" spc="-5" smtClean="0">
                <a:latin typeface="Arial"/>
                <a:cs typeface="Arial"/>
              </a:rPr>
              <a:t>d</a:t>
            </a:r>
            <a:r>
              <a:rPr lang="fr-FR" sz="1200" smtClean="0">
                <a:latin typeface="Arial"/>
                <a:cs typeface="Arial"/>
              </a:rPr>
              <a:t>i</a:t>
            </a:r>
            <a:r>
              <a:rPr lang="fr-FR" sz="1200" spc="-10" smtClean="0">
                <a:latin typeface="Arial"/>
                <a:cs typeface="Arial"/>
              </a:rPr>
              <a:t>m</a:t>
            </a:r>
            <a:r>
              <a:rPr lang="fr-FR" sz="1200" spc="5" smtClean="0">
                <a:latin typeface="Arial"/>
                <a:cs typeface="Arial"/>
              </a:rPr>
              <a:t>en</a:t>
            </a:r>
            <a:r>
              <a:rPr lang="fr-FR" sz="1200" smtClean="0">
                <a:latin typeface="Arial"/>
                <a:cs typeface="Arial"/>
              </a:rPr>
              <a:t>si</a:t>
            </a:r>
            <a:r>
              <a:rPr lang="fr-FR" sz="1200" spc="5" smtClean="0">
                <a:latin typeface="Arial"/>
                <a:cs typeface="Arial"/>
              </a:rPr>
              <a:t>o</a:t>
            </a:r>
            <a:r>
              <a:rPr lang="fr-FR" sz="1200" spc="-5" smtClean="0">
                <a:latin typeface="Arial"/>
                <a:cs typeface="Arial"/>
              </a:rPr>
              <a:t>n</a:t>
            </a:r>
            <a:r>
              <a:rPr lang="fr-FR" sz="1200" smtClean="0">
                <a:latin typeface="Arial"/>
                <a:cs typeface="Arial"/>
              </a:rPr>
              <a:t>s</a:t>
            </a:r>
            <a:r>
              <a:rPr lang="fr-FR" sz="1200" spc="40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n</a:t>
            </a:r>
            <a:r>
              <a:rPr lang="fr-FR" sz="1200" smtClean="0">
                <a:latin typeface="Arial"/>
                <a:cs typeface="Arial"/>
              </a:rPr>
              <a:t>e</a:t>
            </a:r>
            <a:r>
              <a:rPr lang="fr-FR" sz="1200" spc="35" smtClean="0">
                <a:latin typeface="Arial"/>
                <a:cs typeface="Arial"/>
              </a:rPr>
              <a:t> </a:t>
            </a:r>
            <a:r>
              <a:rPr lang="fr-FR" sz="1200" spc="-5" smtClean="0">
                <a:latin typeface="Arial"/>
                <a:cs typeface="Arial"/>
              </a:rPr>
              <a:t>d</a:t>
            </a:r>
            <a:r>
              <a:rPr lang="fr-FR" sz="1200" spc="5" smtClean="0">
                <a:latin typeface="Arial"/>
                <a:cs typeface="Arial"/>
              </a:rPr>
              <a:t>o</a:t>
            </a:r>
            <a:r>
              <a:rPr lang="fr-FR" sz="1200" smtClean="0">
                <a:latin typeface="Arial"/>
                <a:cs typeface="Arial"/>
              </a:rPr>
              <a:t>i</a:t>
            </a:r>
            <a:r>
              <a:rPr lang="fr-FR" sz="1200" spc="-10" smtClean="0">
                <a:latin typeface="Arial"/>
                <a:cs typeface="Arial"/>
              </a:rPr>
              <a:t>v</a:t>
            </a:r>
            <a:r>
              <a:rPr lang="fr-FR" sz="1200" spc="5" smtClean="0">
                <a:latin typeface="Arial"/>
                <a:cs typeface="Arial"/>
              </a:rPr>
              <a:t>e</a:t>
            </a:r>
            <a:r>
              <a:rPr lang="fr-FR" sz="1200" spc="-5" smtClean="0">
                <a:latin typeface="Arial"/>
                <a:cs typeface="Arial"/>
              </a:rPr>
              <a:t>n</a:t>
            </a:r>
            <a:r>
              <a:rPr lang="fr-FR" sz="1200" spc="-10" smtClean="0">
                <a:latin typeface="Arial"/>
                <a:cs typeface="Arial"/>
              </a:rPr>
              <a:t>t</a:t>
            </a:r>
            <a:r>
              <a:rPr lang="fr-FR" sz="1200" spc="35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p</a:t>
            </a:r>
            <a:r>
              <a:rPr lang="fr-FR" sz="1200" spc="-5" smtClean="0">
                <a:latin typeface="Arial"/>
                <a:cs typeface="Arial"/>
              </a:rPr>
              <a:t>a</a:t>
            </a:r>
            <a:r>
              <a:rPr lang="fr-FR" sz="1200" smtClean="0">
                <a:latin typeface="Arial"/>
                <a:cs typeface="Arial"/>
              </a:rPr>
              <a:t>s</a:t>
            </a:r>
            <a:r>
              <a:rPr lang="fr-FR" sz="1200" spc="40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e</a:t>
            </a:r>
            <a:r>
              <a:rPr lang="fr-FR" sz="1200" spc="-10" smtClean="0">
                <a:latin typeface="Arial"/>
                <a:cs typeface="Arial"/>
              </a:rPr>
              <a:t>x</a:t>
            </a:r>
            <a:r>
              <a:rPr lang="fr-FR" sz="1200" spc="5" smtClean="0">
                <a:latin typeface="Arial"/>
                <a:cs typeface="Arial"/>
              </a:rPr>
              <a:t>cé</a:t>
            </a:r>
            <a:r>
              <a:rPr lang="fr-FR" sz="1200" spc="-5" smtClean="0">
                <a:latin typeface="Arial"/>
                <a:cs typeface="Arial"/>
              </a:rPr>
              <a:t>d</a:t>
            </a:r>
            <a:r>
              <a:rPr lang="fr-FR" sz="1200" spc="5" smtClean="0">
                <a:latin typeface="Arial"/>
                <a:cs typeface="Arial"/>
              </a:rPr>
              <a:t>e</a:t>
            </a:r>
            <a:r>
              <a:rPr lang="fr-FR" sz="1200" smtClean="0">
                <a:latin typeface="Arial"/>
                <a:cs typeface="Arial"/>
              </a:rPr>
              <a:t>r</a:t>
            </a:r>
            <a:r>
              <a:rPr lang="fr-FR" sz="1200" spc="85" smtClean="0">
                <a:latin typeface="Arial"/>
                <a:cs typeface="Arial"/>
              </a:rPr>
              <a:t> </a:t>
            </a:r>
            <a:r>
              <a:rPr lang="fr-FR" sz="1200" b="1" smtClean="0">
                <a:latin typeface="Arial"/>
                <a:cs typeface="Arial"/>
              </a:rPr>
              <a:t>1</a:t>
            </a:r>
            <a:r>
              <a:rPr lang="fr-FR" sz="1200" b="1" spc="35" smtClean="0">
                <a:latin typeface="Arial"/>
                <a:cs typeface="Arial"/>
              </a:rPr>
              <a:t> </a:t>
            </a:r>
            <a:r>
              <a:rPr lang="fr-FR" sz="1200" b="1" smtClean="0">
                <a:latin typeface="Arial"/>
                <a:cs typeface="Arial"/>
              </a:rPr>
              <a:t>m</a:t>
            </a:r>
            <a:r>
              <a:rPr lang="fr-FR" sz="1200" b="1" spc="30" smtClean="0">
                <a:latin typeface="Arial"/>
                <a:cs typeface="Arial"/>
              </a:rPr>
              <a:t> </a:t>
            </a:r>
            <a:r>
              <a:rPr lang="fr-FR" sz="1200" b="1" spc="-5" smtClean="0">
                <a:latin typeface="Arial"/>
                <a:cs typeface="Arial"/>
              </a:rPr>
              <a:t>e</a:t>
            </a:r>
            <a:r>
              <a:rPr lang="fr-FR" sz="1200" b="1" spc="-15" smtClean="0">
                <a:latin typeface="Arial"/>
                <a:cs typeface="Arial"/>
              </a:rPr>
              <a:t>n</a:t>
            </a:r>
            <a:r>
              <a:rPr lang="fr-FR" sz="1200" b="1" spc="35" smtClean="0">
                <a:latin typeface="Arial"/>
                <a:cs typeface="Arial"/>
              </a:rPr>
              <a:t> </a:t>
            </a:r>
            <a:r>
              <a:rPr lang="fr-FR" sz="1200" b="1" spc="-20" smtClean="0">
                <a:latin typeface="Arial"/>
                <a:cs typeface="Arial"/>
              </a:rPr>
              <a:t>h</a:t>
            </a:r>
            <a:r>
              <a:rPr lang="fr-FR" sz="1200" b="1" spc="-10" smtClean="0">
                <a:latin typeface="Arial"/>
                <a:cs typeface="Arial"/>
              </a:rPr>
              <a:t>a</a:t>
            </a:r>
            <a:r>
              <a:rPr lang="fr-FR" sz="1200" b="1" spc="-20" smtClean="0">
                <a:latin typeface="Arial"/>
                <a:cs typeface="Arial"/>
              </a:rPr>
              <a:t>u</a:t>
            </a:r>
            <a:r>
              <a:rPr lang="fr-FR" sz="1200" b="1" spc="-10" smtClean="0">
                <a:latin typeface="Arial"/>
                <a:cs typeface="Arial"/>
              </a:rPr>
              <a:t>t</a:t>
            </a:r>
            <a:r>
              <a:rPr lang="fr-FR" sz="1200" b="1" spc="5" smtClean="0">
                <a:latin typeface="Arial"/>
                <a:cs typeface="Arial"/>
              </a:rPr>
              <a:t>e</a:t>
            </a:r>
            <a:r>
              <a:rPr lang="fr-FR" sz="1200" b="1" spc="-10" smtClean="0">
                <a:latin typeface="Arial"/>
                <a:cs typeface="Arial"/>
              </a:rPr>
              <a:t>u</a:t>
            </a:r>
            <a:r>
              <a:rPr lang="fr-FR" sz="1200" b="1" smtClean="0">
                <a:latin typeface="Arial"/>
                <a:cs typeface="Arial"/>
              </a:rPr>
              <a:t>r</a:t>
            </a:r>
            <a:r>
              <a:rPr lang="fr-FR" sz="1200" b="1" spc="30" smtClean="0">
                <a:latin typeface="Arial"/>
                <a:cs typeface="Arial"/>
              </a:rPr>
              <a:t> </a:t>
            </a:r>
            <a:r>
              <a:rPr lang="fr-FR" sz="1200" b="1" spc="-5" smtClean="0">
                <a:latin typeface="Arial"/>
                <a:cs typeface="Arial"/>
              </a:rPr>
              <a:t>e</a:t>
            </a:r>
            <a:r>
              <a:rPr lang="fr-FR" sz="1200" b="1" smtClean="0">
                <a:latin typeface="Arial"/>
                <a:cs typeface="Arial"/>
              </a:rPr>
              <a:t>t</a:t>
            </a:r>
            <a:r>
              <a:rPr lang="fr-FR" sz="1200" b="1" spc="40" smtClean="0">
                <a:latin typeface="Arial"/>
                <a:cs typeface="Arial"/>
              </a:rPr>
              <a:t> </a:t>
            </a:r>
            <a:r>
              <a:rPr lang="fr-FR" sz="1200" b="1" spc="-5" smtClean="0">
                <a:latin typeface="Arial"/>
                <a:cs typeface="Arial"/>
              </a:rPr>
              <a:t>1</a:t>
            </a:r>
            <a:r>
              <a:rPr lang="fr-FR" sz="1200" b="1" spc="-10" smtClean="0">
                <a:latin typeface="Arial"/>
                <a:cs typeface="Arial"/>
              </a:rPr>
              <a:t>,</a:t>
            </a:r>
            <a:r>
              <a:rPr lang="fr-FR" sz="1200" b="1" spc="-5" smtClean="0">
                <a:latin typeface="Arial"/>
                <a:cs typeface="Arial"/>
              </a:rPr>
              <a:t>5</a:t>
            </a:r>
            <a:r>
              <a:rPr lang="fr-FR" sz="1200" b="1" smtClean="0">
                <a:latin typeface="Arial"/>
                <a:cs typeface="Arial"/>
              </a:rPr>
              <a:t>0</a:t>
            </a:r>
            <a:r>
              <a:rPr lang="fr-FR" sz="1200" b="1" spc="35" smtClean="0">
                <a:latin typeface="Arial"/>
                <a:cs typeface="Arial"/>
              </a:rPr>
              <a:t> </a:t>
            </a:r>
            <a:r>
              <a:rPr lang="fr-FR" sz="1200" b="1" smtClean="0">
                <a:latin typeface="Arial"/>
                <a:cs typeface="Arial"/>
              </a:rPr>
              <a:t>m</a:t>
            </a:r>
            <a:r>
              <a:rPr lang="fr-FR" sz="1200" b="1" spc="30" smtClean="0">
                <a:latin typeface="Arial"/>
                <a:cs typeface="Arial"/>
              </a:rPr>
              <a:t> </a:t>
            </a:r>
            <a:r>
              <a:rPr lang="fr-FR" sz="1200" b="1" spc="-5" smtClean="0">
                <a:latin typeface="Arial"/>
                <a:cs typeface="Arial"/>
              </a:rPr>
              <a:t>e</a:t>
            </a:r>
            <a:r>
              <a:rPr lang="fr-FR" sz="1200" b="1" spc="-15" smtClean="0">
                <a:latin typeface="Arial"/>
                <a:cs typeface="Arial"/>
              </a:rPr>
              <a:t>n</a:t>
            </a:r>
            <a:r>
              <a:rPr lang="fr-FR" sz="1200" b="1" spc="-10" smtClean="0">
                <a:latin typeface="Arial"/>
                <a:cs typeface="Arial"/>
              </a:rPr>
              <a:t> l</a:t>
            </a:r>
            <a:r>
              <a:rPr lang="fr-FR" sz="1200" b="1" spc="-5" smtClean="0">
                <a:latin typeface="Arial"/>
                <a:cs typeface="Arial"/>
              </a:rPr>
              <a:t>arg</a:t>
            </a:r>
            <a:r>
              <a:rPr lang="fr-FR" sz="1200" b="1" smtClean="0">
                <a:latin typeface="Arial"/>
                <a:cs typeface="Arial"/>
              </a:rPr>
              <a:t>e</a:t>
            </a:r>
            <a:r>
              <a:rPr lang="fr-FR" sz="1200" b="1" spc="-10" smtClean="0">
                <a:latin typeface="Arial"/>
                <a:cs typeface="Arial"/>
              </a:rPr>
              <a:t>u</a:t>
            </a:r>
            <a:r>
              <a:rPr lang="fr-FR" sz="1200" b="1" spc="-110" smtClean="0">
                <a:latin typeface="Arial"/>
                <a:cs typeface="Arial"/>
              </a:rPr>
              <a:t>r</a:t>
            </a:r>
            <a:r>
              <a:rPr lang="fr-FR" sz="1200" b="1" spc="-10" smtClean="0">
                <a:latin typeface="Arial"/>
                <a:cs typeface="Arial"/>
              </a:rPr>
              <a:t>.</a:t>
            </a:r>
            <a:endParaRPr lang="fr-FR" sz="120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lang="fr-FR" sz="110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fr-FR" sz="1200" spc="-15" smtClean="0">
                <a:latin typeface="Arial"/>
                <a:cs typeface="Arial"/>
              </a:rPr>
              <a:t>E</a:t>
            </a:r>
            <a:r>
              <a:rPr lang="fr-FR" sz="1200" spc="-5" smtClean="0">
                <a:latin typeface="Arial"/>
                <a:cs typeface="Arial"/>
              </a:rPr>
              <a:t>ll</a:t>
            </a:r>
            <a:r>
              <a:rPr lang="fr-FR" sz="1200" spc="5" smtClean="0">
                <a:latin typeface="Arial"/>
                <a:cs typeface="Arial"/>
              </a:rPr>
              <a:t>e</a:t>
            </a:r>
            <a:r>
              <a:rPr lang="fr-FR" sz="1200" smtClean="0">
                <a:latin typeface="Arial"/>
                <a:cs typeface="Arial"/>
              </a:rPr>
              <a:t>s </a:t>
            </a:r>
            <a:r>
              <a:rPr lang="fr-FR" sz="1200" spc="5" smtClean="0">
                <a:latin typeface="Arial"/>
                <a:cs typeface="Arial"/>
              </a:rPr>
              <a:t>n</a:t>
            </a:r>
            <a:r>
              <a:rPr lang="fr-FR" sz="1200" smtClean="0">
                <a:latin typeface="Arial"/>
                <a:cs typeface="Arial"/>
              </a:rPr>
              <a:t>e</a:t>
            </a:r>
            <a:r>
              <a:rPr lang="fr-FR" sz="1200" spc="-10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pe</a:t>
            </a:r>
            <a:r>
              <a:rPr lang="fr-FR" sz="1200" spc="-5" smtClean="0">
                <a:latin typeface="Arial"/>
                <a:cs typeface="Arial"/>
              </a:rPr>
              <a:t>u</a:t>
            </a:r>
            <a:r>
              <a:rPr lang="fr-FR" sz="1200" smtClean="0">
                <a:latin typeface="Arial"/>
                <a:cs typeface="Arial"/>
              </a:rPr>
              <a:t>v</a:t>
            </a:r>
            <a:r>
              <a:rPr lang="fr-FR" sz="1200" spc="-5" smtClean="0">
                <a:latin typeface="Arial"/>
                <a:cs typeface="Arial"/>
              </a:rPr>
              <a:t>e</a:t>
            </a:r>
            <a:r>
              <a:rPr lang="fr-FR" sz="1200" spc="5" smtClean="0">
                <a:latin typeface="Arial"/>
                <a:cs typeface="Arial"/>
              </a:rPr>
              <a:t>n</a:t>
            </a:r>
            <a:r>
              <a:rPr lang="fr-FR" sz="1200" spc="-10" smtClean="0">
                <a:latin typeface="Arial"/>
                <a:cs typeface="Arial"/>
              </a:rPr>
              <a:t>t</a:t>
            </a:r>
            <a:r>
              <a:rPr lang="fr-FR" sz="1200" spc="-15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pa</a:t>
            </a:r>
            <a:r>
              <a:rPr lang="fr-FR" sz="1200" smtClean="0">
                <a:latin typeface="Arial"/>
                <a:cs typeface="Arial"/>
              </a:rPr>
              <a:t>s</a:t>
            </a:r>
            <a:r>
              <a:rPr lang="fr-FR" sz="1200" spc="-10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ê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10" smtClean="0">
                <a:latin typeface="Arial"/>
                <a:cs typeface="Arial"/>
              </a:rPr>
              <a:t>r</a:t>
            </a:r>
            <a:r>
              <a:rPr lang="fr-FR" sz="1200" smtClean="0">
                <a:latin typeface="Arial"/>
                <a:cs typeface="Arial"/>
              </a:rPr>
              <a:t>e</a:t>
            </a:r>
            <a:r>
              <a:rPr lang="fr-FR" sz="1200" spc="-10" smtClean="0">
                <a:latin typeface="Arial"/>
                <a:cs typeface="Arial"/>
              </a:rPr>
              <a:t> </a:t>
            </a:r>
            <a:r>
              <a:rPr lang="fr-FR" sz="1200" smtClean="0">
                <a:latin typeface="Arial"/>
                <a:cs typeface="Arial"/>
              </a:rPr>
              <a:t>i</a:t>
            </a:r>
            <a:r>
              <a:rPr lang="fr-FR" sz="1200" spc="-10" smtClean="0">
                <a:latin typeface="Arial"/>
                <a:cs typeface="Arial"/>
              </a:rPr>
              <a:t>m</a:t>
            </a:r>
            <a:r>
              <a:rPr lang="fr-FR" sz="1200" spc="5" smtClean="0">
                <a:latin typeface="Arial"/>
                <a:cs typeface="Arial"/>
              </a:rPr>
              <a:t>p</a:t>
            </a:r>
            <a:r>
              <a:rPr lang="fr-FR" sz="1200" smtClean="0">
                <a:latin typeface="Arial"/>
                <a:cs typeface="Arial"/>
              </a:rPr>
              <a:t>l</a:t>
            </a:r>
            <a:r>
              <a:rPr lang="fr-FR" sz="1200" spc="-5" smtClean="0">
                <a:latin typeface="Arial"/>
                <a:cs typeface="Arial"/>
              </a:rPr>
              <a:t>a</a:t>
            </a:r>
            <a:r>
              <a:rPr lang="fr-FR" sz="1200" spc="5" smtClean="0">
                <a:latin typeface="Arial"/>
                <a:cs typeface="Arial"/>
              </a:rPr>
              <a:t>n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5" smtClean="0">
                <a:latin typeface="Arial"/>
                <a:cs typeface="Arial"/>
              </a:rPr>
              <a:t>é</a:t>
            </a:r>
            <a:r>
              <a:rPr lang="fr-FR" sz="1200" spc="-5" smtClean="0">
                <a:latin typeface="Arial"/>
                <a:cs typeface="Arial"/>
              </a:rPr>
              <a:t>e</a:t>
            </a:r>
            <a:r>
              <a:rPr lang="fr-FR" sz="1200" smtClean="0">
                <a:latin typeface="Arial"/>
                <a:cs typeface="Arial"/>
              </a:rPr>
              <a:t>s </a:t>
            </a:r>
            <a:r>
              <a:rPr lang="fr-FR" sz="1200" spc="-10" smtClean="0">
                <a:latin typeface="Arial"/>
                <a:cs typeface="Arial"/>
              </a:rPr>
              <a:t>:</a:t>
            </a:r>
            <a:endParaRPr lang="fr-FR" sz="120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lang="fr-FR" sz="1200" smtClean="0">
              <a:latin typeface="Times New Roman"/>
              <a:cs typeface="Times New Roman"/>
            </a:endParaRPr>
          </a:p>
          <a:p>
            <a:pPr marL="12700" marR="10795">
              <a:lnSpc>
                <a:spcPts val="2230"/>
              </a:lnSpc>
              <a:buFont typeface="Arial"/>
              <a:buChar char="-"/>
              <a:tabLst>
                <a:tab pos="205740" algn="l"/>
              </a:tabLst>
            </a:pPr>
            <a:r>
              <a:rPr lang="fr-FR" sz="1200" b="1" smtClean="0">
                <a:latin typeface="Arial"/>
                <a:cs typeface="Arial"/>
              </a:rPr>
              <a:t>à </a:t>
            </a:r>
            <a:r>
              <a:rPr lang="fr-FR" sz="1200" b="1" spc="-270" smtClean="0">
                <a:latin typeface="Arial"/>
                <a:cs typeface="Arial"/>
              </a:rPr>
              <a:t> </a:t>
            </a:r>
            <a:r>
              <a:rPr lang="fr-FR" sz="1200" b="1" spc="-10" smtClean="0">
                <a:latin typeface="Arial"/>
                <a:cs typeface="Arial"/>
              </a:rPr>
              <a:t>p</a:t>
            </a:r>
            <a:r>
              <a:rPr lang="fr-FR" sz="1200" b="1" spc="-20" smtClean="0">
                <a:latin typeface="Arial"/>
                <a:cs typeface="Arial"/>
              </a:rPr>
              <a:t>l</a:t>
            </a:r>
            <a:r>
              <a:rPr lang="fr-FR" sz="1200" b="1" spc="-10" smtClean="0">
                <a:latin typeface="Arial"/>
                <a:cs typeface="Arial"/>
              </a:rPr>
              <a:t>u</a:t>
            </a:r>
            <a:r>
              <a:rPr lang="fr-FR" sz="1200" b="1" smtClean="0">
                <a:latin typeface="Arial"/>
                <a:cs typeface="Arial"/>
              </a:rPr>
              <a:t>s </a:t>
            </a:r>
            <a:r>
              <a:rPr lang="fr-FR" sz="1200" b="1" spc="-270" smtClean="0">
                <a:latin typeface="Arial"/>
                <a:cs typeface="Arial"/>
              </a:rPr>
              <a:t> </a:t>
            </a:r>
            <a:r>
              <a:rPr lang="fr-FR" sz="1200" b="1" spc="-20" smtClean="0">
                <a:latin typeface="Arial"/>
                <a:cs typeface="Arial"/>
              </a:rPr>
              <a:t>d</a:t>
            </a:r>
            <a:r>
              <a:rPr lang="fr-FR" sz="1200" b="1" spc="-15" smtClean="0">
                <a:latin typeface="Arial"/>
                <a:cs typeface="Arial"/>
              </a:rPr>
              <a:t>e</a:t>
            </a:r>
            <a:r>
              <a:rPr lang="fr-FR" sz="1200" b="1" smtClean="0">
                <a:latin typeface="Arial"/>
                <a:cs typeface="Arial"/>
              </a:rPr>
              <a:t> </a:t>
            </a:r>
            <a:r>
              <a:rPr lang="fr-FR" sz="1200" b="1" spc="-270" smtClean="0">
                <a:latin typeface="Arial"/>
                <a:cs typeface="Arial"/>
              </a:rPr>
              <a:t> </a:t>
            </a:r>
            <a:r>
              <a:rPr lang="fr-FR" sz="1200" b="1" smtClean="0">
                <a:latin typeface="Arial"/>
                <a:cs typeface="Arial"/>
              </a:rPr>
              <a:t>5 </a:t>
            </a:r>
            <a:r>
              <a:rPr lang="fr-FR" sz="1200" b="1" spc="-260" smtClean="0">
                <a:latin typeface="Arial"/>
                <a:cs typeface="Arial"/>
              </a:rPr>
              <a:t> </a:t>
            </a:r>
            <a:r>
              <a:rPr lang="fr-FR" sz="1200" b="1" spc="-5" smtClean="0">
                <a:latin typeface="Arial"/>
                <a:cs typeface="Arial"/>
              </a:rPr>
              <a:t>k</a:t>
            </a:r>
            <a:r>
              <a:rPr lang="fr-FR" sz="1200" b="1" smtClean="0">
                <a:latin typeface="Arial"/>
                <a:cs typeface="Arial"/>
              </a:rPr>
              <a:t>m </a:t>
            </a:r>
            <a:r>
              <a:rPr lang="fr-FR" sz="1200" b="1" spc="-265" smtClean="0">
                <a:latin typeface="Arial"/>
                <a:cs typeface="Arial"/>
              </a:rPr>
              <a:t> </a:t>
            </a:r>
            <a:r>
              <a:rPr lang="fr-FR" sz="1200" b="1" spc="-20" smtClean="0">
                <a:latin typeface="Arial"/>
                <a:cs typeface="Arial"/>
              </a:rPr>
              <a:t>d</a:t>
            </a:r>
            <a:r>
              <a:rPr lang="fr-FR" sz="1200" b="1" spc="-15" smtClean="0">
                <a:latin typeface="Arial"/>
                <a:cs typeface="Arial"/>
              </a:rPr>
              <a:t>e</a:t>
            </a:r>
            <a:r>
              <a:rPr lang="fr-FR" sz="1200" b="1" smtClean="0">
                <a:latin typeface="Arial"/>
                <a:cs typeface="Arial"/>
              </a:rPr>
              <a:t> </a:t>
            </a:r>
            <a:r>
              <a:rPr lang="fr-FR" sz="1200" b="1" spc="-270" smtClean="0">
                <a:latin typeface="Arial"/>
                <a:cs typeface="Arial"/>
              </a:rPr>
              <a:t> </a:t>
            </a:r>
            <a:r>
              <a:rPr lang="fr-FR" sz="1200" b="1" spc="-20" smtClean="0">
                <a:latin typeface="Arial"/>
                <a:cs typeface="Arial"/>
              </a:rPr>
              <a:t>l</a:t>
            </a:r>
            <a:r>
              <a:rPr lang="fr-FR" sz="1200" b="1" spc="-5" smtClean="0">
                <a:latin typeface="Arial"/>
                <a:cs typeface="Arial"/>
              </a:rPr>
              <a:t>'</a:t>
            </a:r>
            <a:r>
              <a:rPr lang="fr-FR" sz="1200" b="1" spc="5" smtClean="0">
                <a:latin typeface="Arial"/>
                <a:cs typeface="Arial"/>
              </a:rPr>
              <a:t>e</a:t>
            </a:r>
            <a:r>
              <a:rPr lang="fr-FR" sz="1200" b="1" spc="-20" smtClean="0">
                <a:latin typeface="Arial"/>
                <a:cs typeface="Arial"/>
              </a:rPr>
              <a:t>n</a:t>
            </a:r>
            <a:r>
              <a:rPr lang="fr-FR" sz="1200" b="1" spc="-10" smtClean="0">
                <a:latin typeface="Arial"/>
                <a:cs typeface="Arial"/>
              </a:rPr>
              <a:t>t</a:t>
            </a:r>
            <a:r>
              <a:rPr lang="fr-FR" sz="1200" b="1" spc="5" smtClean="0">
                <a:latin typeface="Arial"/>
                <a:cs typeface="Arial"/>
              </a:rPr>
              <a:t>r</a:t>
            </a:r>
            <a:r>
              <a:rPr lang="fr-FR" sz="1200" b="1" spc="-5" smtClean="0">
                <a:latin typeface="Arial"/>
                <a:cs typeface="Arial"/>
              </a:rPr>
              <a:t>é</a:t>
            </a:r>
            <a:r>
              <a:rPr lang="fr-FR" sz="1200" b="1" smtClean="0">
                <a:latin typeface="Arial"/>
                <a:cs typeface="Arial"/>
              </a:rPr>
              <a:t>e </a:t>
            </a:r>
            <a:r>
              <a:rPr lang="fr-FR" sz="1200" b="1" spc="-270" smtClean="0">
                <a:latin typeface="Arial"/>
                <a:cs typeface="Arial"/>
              </a:rPr>
              <a:t> </a:t>
            </a:r>
            <a:r>
              <a:rPr lang="fr-FR" sz="1200" b="1" spc="-10" smtClean="0">
                <a:latin typeface="Arial"/>
                <a:cs typeface="Arial"/>
              </a:rPr>
              <a:t>d</a:t>
            </a:r>
            <a:r>
              <a:rPr lang="fr-FR" sz="1200" b="1" smtClean="0">
                <a:latin typeface="Arial"/>
                <a:cs typeface="Arial"/>
              </a:rPr>
              <a:t>e </a:t>
            </a:r>
            <a:r>
              <a:rPr lang="fr-FR" sz="1200" b="1" spc="-280" smtClean="0">
                <a:latin typeface="Arial"/>
                <a:cs typeface="Arial"/>
              </a:rPr>
              <a:t> </a:t>
            </a:r>
            <a:r>
              <a:rPr lang="fr-FR" sz="1200" b="1" spc="-10" smtClean="0">
                <a:latin typeface="Arial"/>
                <a:cs typeface="Arial"/>
              </a:rPr>
              <a:t>l'</a:t>
            </a:r>
            <a:r>
              <a:rPr lang="fr-FR" sz="1200" b="1" spc="-5" smtClean="0">
                <a:latin typeface="Arial"/>
                <a:cs typeface="Arial"/>
              </a:rPr>
              <a:t>a</a:t>
            </a:r>
            <a:r>
              <a:rPr lang="fr-FR" sz="1200" b="1" spc="-10" smtClean="0">
                <a:latin typeface="Arial"/>
                <a:cs typeface="Arial"/>
              </a:rPr>
              <a:t>g</a:t>
            </a:r>
            <a:r>
              <a:rPr lang="fr-FR" sz="1200" b="1" spc="-20" smtClean="0">
                <a:latin typeface="Arial"/>
                <a:cs typeface="Arial"/>
              </a:rPr>
              <a:t>gl</a:t>
            </a:r>
            <a:r>
              <a:rPr lang="fr-FR" sz="1200" b="1" spc="-10" smtClean="0">
                <a:latin typeface="Arial"/>
                <a:cs typeface="Arial"/>
              </a:rPr>
              <a:t>om</a:t>
            </a:r>
            <a:r>
              <a:rPr lang="fr-FR" sz="1200" b="1" spc="5" smtClean="0">
                <a:latin typeface="Arial"/>
                <a:cs typeface="Arial"/>
              </a:rPr>
              <a:t>é</a:t>
            </a:r>
            <a:r>
              <a:rPr lang="fr-FR" sz="1200" b="1" spc="-5" smtClean="0">
                <a:latin typeface="Arial"/>
                <a:cs typeface="Arial"/>
              </a:rPr>
              <a:t>ra</a:t>
            </a:r>
            <a:r>
              <a:rPr lang="fr-FR" sz="1200" b="1" spc="10" smtClean="0">
                <a:latin typeface="Arial"/>
                <a:cs typeface="Arial"/>
              </a:rPr>
              <a:t>t</a:t>
            </a:r>
            <a:r>
              <a:rPr lang="fr-FR" sz="1200" b="1" spc="-20" smtClean="0">
                <a:latin typeface="Arial"/>
                <a:cs typeface="Arial"/>
              </a:rPr>
              <a:t>io</a:t>
            </a:r>
            <a:r>
              <a:rPr lang="fr-FR" sz="1200" b="1" spc="-15" smtClean="0">
                <a:latin typeface="Arial"/>
                <a:cs typeface="Arial"/>
              </a:rPr>
              <a:t>n</a:t>
            </a:r>
            <a:r>
              <a:rPr lang="fr-FR" sz="1200" b="1" smtClean="0">
                <a:latin typeface="Arial"/>
                <a:cs typeface="Arial"/>
              </a:rPr>
              <a:t> </a:t>
            </a:r>
            <a:r>
              <a:rPr lang="fr-FR" sz="1200" b="1" spc="-265" smtClean="0">
                <a:latin typeface="Arial"/>
                <a:cs typeface="Arial"/>
              </a:rPr>
              <a:t> </a:t>
            </a:r>
            <a:r>
              <a:rPr lang="fr-FR" sz="1200" b="1" spc="-20" smtClean="0">
                <a:latin typeface="Arial"/>
                <a:cs typeface="Arial"/>
              </a:rPr>
              <a:t>o</a:t>
            </a:r>
            <a:r>
              <a:rPr lang="fr-FR" sz="1200" b="1" spc="-15" smtClean="0">
                <a:latin typeface="Arial"/>
                <a:cs typeface="Arial"/>
              </a:rPr>
              <a:t>u</a:t>
            </a:r>
            <a:r>
              <a:rPr lang="fr-FR" sz="1200" b="1" smtClean="0">
                <a:latin typeface="Arial"/>
                <a:cs typeface="Arial"/>
              </a:rPr>
              <a:t> </a:t>
            </a:r>
            <a:r>
              <a:rPr lang="fr-FR" sz="1200" b="1" spc="-270" smtClean="0">
                <a:latin typeface="Arial"/>
                <a:cs typeface="Arial"/>
              </a:rPr>
              <a:t> </a:t>
            </a:r>
            <a:r>
              <a:rPr lang="fr-FR" sz="1200" b="1" spc="-10" smtClean="0">
                <a:latin typeface="Arial"/>
                <a:cs typeface="Arial"/>
              </a:rPr>
              <a:t>d</a:t>
            </a:r>
            <a:r>
              <a:rPr lang="fr-FR" sz="1200" b="1" spc="-15" smtClean="0">
                <a:latin typeface="Arial"/>
                <a:cs typeface="Arial"/>
              </a:rPr>
              <a:t>u</a:t>
            </a:r>
            <a:r>
              <a:rPr lang="fr-FR" sz="1200" b="1" smtClean="0">
                <a:latin typeface="Arial"/>
                <a:cs typeface="Arial"/>
              </a:rPr>
              <a:t> </a:t>
            </a:r>
            <a:r>
              <a:rPr lang="fr-FR" sz="1200" b="1" spc="-280" smtClean="0">
                <a:latin typeface="Arial"/>
                <a:cs typeface="Arial"/>
              </a:rPr>
              <a:t> </a:t>
            </a:r>
            <a:r>
              <a:rPr lang="fr-FR" sz="1200" b="1" spc="-10" smtClean="0">
                <a:latin typeface="Arial"/>
                <a:cs typeface="Arial"/>
              </a:rPr>
              <a:t>l</a:t>
            </a:r>
            <a:r>
              <a:rPr lang="fr-FR" sz="1200" b="1" spc="-20" smtClean="0">
                <a:latin typeface="Arial"/>
                <a:cs typeface="Arial"/>
              </a:rPr>
              <a:t>i</a:t>
            </a:r>
            <a:r>
              <a:rPr lang="fr-FR" sz="1200" b="1" spc="-5" smtClean="0">
                <a:latin typeface="Arial"/>
                <a:cs typeface="Arial"/>
              </a:rPr>
              <a:t>e</a:t>
            </a:r>
            <a:r>
              <a:rPr lang="fr-FR" sz="1200" b="1" spc="-15" smtClean="0">
                <a:latin typeface="Arial"/>
                <a:cs typeface="Arial"/>
              </a:rPr>
              <a:t>u</a:t>
            </a:r>
            <a:r>
              <a:rPr lang="fr-FR" sz="1200" b="1" smtClean="0">
                <a:latin typeface="Arial"/>
                <a:cs typeface="Arial"/>
              </a:rPr>
              <a:t> </a:t>
            </a:r>
            <a:r>
              <a:rPr lang="fr-FR" sz="1200" b="1" spc="-270" smtClean="0">
                <a:latin typeface="Arial"/>
                <a:cs typeface="Arial"/>
              </a:rPr>
              <a:t> </a:t>
            </a:r>
            <a:r>
              <a:rPr lang="fr-FR" sz="1200" b="1" spc="-10" smtClean="0">
                <a:latin typeface="Arial"/>
                <a:cs typeface="Arial"/>
              </a:rPr>
              <a:t>o</a:t>
            </a:r>
            <a:r>
              <a:rPr lang="fr-FR" sz="1200" b="1" spc="-15" smtClean="0">
                <a:latin typeface="Arial"/>
                <a:cs typeface="Arial"/>
              </a:rPr>
              <a:t>ù</a:t>
            </a:r>
            <a:r>
              <a:rPr lang="fr-FR" sz="1200" b="1" smtClean="0">
                <a:latin typeface="Arial"/>
                <a:cs typeface="Arial"/>
              </a:rPr>
              <a:t> </a:t>
            </a:r>
            <a:r>
              <a:rPr lang="fr-FR" sz="1200" b="1" spc="-280" smtClean="0">
                <a:latin typeface="Arial"/>
                <a:cs typeface="Arial"/>
              </a:rPr>
              <a:t> </a:t>
            </a:r>
            <a:r>
              <a:rPr lang="fr-FR" sz="1200" b="1" spc="5" smtClean="0">
                <a:latin typeface="Arial"/>
                <a:cs typeface="Arial"/>
              </a:rPr>
              <a:t>es</a:t>
            </a:r>
            <a:r>
              <a:rPr lang="fr-FR" sz="1200" b="1" smtClean="0">
                <a:latin typeface="Arial"/>
                <a:cs typeface="Arial"/>
              </a:rPr>
              <a:t>t </a:t>
            </a:r>
            <a:r>
              <a:rPr lang="fr-FR" sz="1200" b="1" spc="5" smtClean="0">
                <a:latin typeface="Arial"/>
                <a:cs typeface="Arial"/>
              </a:rPr>
              <a:t>e</a:t>
            </a:r>
            <a:r>
              <a:rPr lang="fr-FR" sz="1200" b="1" spc="-5" smtClean="0">
                <a:latin typeface="Arial"/>
                <a:cs typeface="Arial"/>
              </a:rPr>
              <a:t>x</a:t>
            </a:r>
            <a:r>
              <a:rPr lang="fr-FR" sz="1200" b="1" spc="5" smtClean="0">
                <a:latin typeface="Arial"/>
                <a:cs typeface="Arial"/>
              </a:rPr>
              <a:t>e</a:t>
            </a:r>
            <a:r>
              <a:rPr lang="fr-FR" sz="1200" b="1" spc="-5" smtClean="0">
                <a:latin typeface="Arial"/>
                <a:cs typeface="Arial"/>
              </a:rPr>
              <a:t>r</a:t>
            </a:r>
            <a:r>
              <a:rPr lang="fr-FR" sz="1200" b="1" spc="5" smtClean="0">
                <a:latin typeface="Arial"/>
                <a:cs typeface="Arial"/>
              </a:rPr>
              <a:t>c</a:t>
            </a:r>
            <a:r>
              <a:rPr lang="fr-FR" sz="1200" b="1" spc="-5" smtClean="0">
                <a:latin typeface="Arial"/>
                <a:cs typeface="Arial"/>
              </a:rPr>
              <a:t>é</a:t>
            </a:r>
            <a:r>
              <a:rPr lang="fr-FR" sz="1200" b="1" smtClean="0">
                <a:latin typeface="Arial"/>
                <a:cs typeface="Arial"/>
              </a:rPr>
              <a:t>e</a:t>
            </a:r>
            <a:r>
              <a:rPr lang="fr-FR" sz="1200" b="1" spc="-5" smtClean="0">
                <a:latin typeface="Arial"/>
                <a:cs typeface="Arial"/>
              </a:rPr>
              <a:t> </a:t>
            </a:r>
            <a:r>
              <a:rPr lang="fr-FR" sz="1200" b="1" spc="-20" smtClean="0">
                <a:latin typeface="Arial"/>
                <a:cs typeface="Arial"/>
              </a:rPr>
              <a:t>l</a:t>
            </a:r>
            <a:r>
              <a:rPr lang="fr-FR" sz="1200" b="1" spc="-5" smtClean="0">
                <a:latin typeface="Arial"/>
                <a:cs typeface="Arial"/>
              </a:rPr>
              <a:t>'</a:t>
            </a:r>
            <a:r>
              <a:rPr lang="fr-FR" sz="1200" b="1" spc="5" smtClean="0">
                <a:latin typeface="Arial"/>
                <a:cs typeface="Arial"/>
              </a:rPr>
              <a:t>ac</a:t>
            </a:r>
            <a:r>
              <a:rPr lang="fr-FR" sz="1200" b="1" smtClean="0">
                <a:latin typeface="Arial"/>
                <a:cs typeface="Arial"/>
              </a:rPr>
              <a:t>t</a:t>
            </a:r>
            <a:r>
              <a:rPr lang="fr-FR" sz="1200" b="1" spc="-20" smtClean="0">
                <a:latin typeface="Arial"/>
                <a:cs typeface="Arial"/>
              </a:rPr>
              <a:t>i</a:t>
            </a:r>
            <a:r>
              <a:rPr lang="fr-FR" sz="1200" b="1" spc="-25" smtClean="0">
                <a:latin typeface="Arial"/>
                <a:cs typeface="Arial"/>
              </a:rPr>
              <a:t>v</a:t>
            </a:r>
            <a:r>
              <a:rPr lang="fr-FR" sz="1200" b="1" spc="-20" smtClean="0">
                <a:latin typeface="Arial"/>
                <a:cs typeface="Arial"/>
              </a:rPr>
              <a:t>i</a:t>
            </a:r>
            <a:r>
              <a:rPr lang="fr-FR" sz="1200" b="1" smtClean="0">
                <a:latin typeface="Arial"/>
                <a:cs typeface="Arial"/>
              </a:rPr>
              <a:t>té</a:t>
            </a:r>
            <a:r>
              <a:rPr lang="fr-FR" sz="1200" b="1" spc="20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q</a:t>
            </a:r>
            <a:r>
              <a:rPr lang="fr-FR" sz="1200" spc="-5" smtClean="0">
                <a:latin typeface="Arial"/>
                <a:cs typeface="Arial"/>
              </a:rPr>
              <a:t>u</a:t>
            </a:r>
            <a:r>
              <a:rPr lang="fr-FR" sz="1200" smtClean="0">
                <a:latin typeface="Arial"/>
                <a:cs typeface="Arial"/>
              </a:rPr>
              <a:t>'</a:t>
            </a:r>
            <a:r>
              <a:rPr lang="fr-FR" sz="1200" spc="5" smtClean="0">
                <a:latin typeface="Arial"/>
                <a:cs typeface="Arial"/>
              </a:rPr>
              <a:t>e</a:t>
            </a:r>
            <a:r>
              <a:rPr lang="fr-FR" sz="1200" spc="-5" smtClean="0">
                <a:latin typeface="Arial"/>
                <a:cs typeface="Arial"/>
              </a:rPr>
              <a:t>ll</a:t>
            </a:r>
            <a:r>
              <a:rPr lang="fr-FR" sz="1200" spc="5" smtClean="0">
                <a:latin typeface="Arial"/>
                <a:cs typeface="Arial"/>
              </a:rPr>
              <a:t>e</a:t>
            </a:r>
            <a:r>
              <a:rPr lang="fr-FR" sz="1200" smtClean="0">
                <a:latin typeface="Arial"/>
                <a:cs typeface="Arial"/>
              </a:rPr>
              <a:t>s </a:t>
            </a:r>
            <a:r>
              <a:rPr lang="fr-FR" sz="1200" spc="5" smtClean="0">
                <a:latin typeface="Arial"/>
                <a:cs typeface="Arial"/>
              </a:rPr>
              <a:t>s</a:t>
            </a:r>
            <a:r>
              <a:rPr lang="fr-FR" sz="1200" spc="-5" smtClean="0">
                <a:latin typeface="Arial"/>
                <a:cs typeface="Arial"/>
              </a:rPr>
              <a:t>i</a:t>
            </a:r>
            <a:r>
              <a:rPr lang="fr-FR" sz="1200" spc="5" smtClean="0">
                <a:latin typeface="Arial"/>
                <a:cs typeface="Arial"/>
              </a:rPr>
              <a:t>gn</a:t>
            </a:r>
            <a:r>
              <a:rPr lang="fr-FR" sz="1200" spc="-5" smtClean="0">
                <a:latin typeface="Arial"/>
                <a:cs typeface="Arial"/>
              </a:rPr>
              <a:t>al</a:t>
            </a:r>
            <a:r>
              <a:rPr lang="fr-FR" sz="1200" spc="5" smtClean="0">
                <a:latin typeface="Arial"/>
                <a:cs typeface="Arial"/>
              </a:rPr>
              <a:t>en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-10" smtClean="0">
                <a:latin typeface="Arial"/>
                <a:cs typeface="Arial"/>
              </a:rPr>
              <a:t>;</a:t>
            </a:r>
            <a:endParaRPr lang="fr-FR" sz="120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Arial"/>
              <a:buChar char="-"/>
            </a:pPr>
            <a:endParaRPr lang="fr-FR" sz="1100" smtClean="0">
              <a:latin typeface="Times New Roman"/>
              <a:cs typeface="Times New Roman"/>
            </a:endParaRPr>
          </a:p>
          <a:p>
            <a:pPr marL="225425" indent="-212725" algn="l">
              <a:lnSpc>
                <a:spcPts val="2315"/>
              </a:lnSpc>
              <a:buFont typeface="Arial"/>
              <a:buChar char="-"/>
              <a:tabLst>
                <a:tab pos="226060" algn="l"/>
                <a:tab pos="904875" algn="l"/>
                <a:tab pos="1980564" algn="l"/>
                <a:tab pos="2448560" algn="l"/>
                <a:tab pos="3536950" algn="l"/>
                <a:tab pos="4385310" algn="l"/>
                <a:tab pos="4661535" algn="l"/>
                <a:tab pos="5072380" algn="l"/>
                <a:tab pos="5567045" algn="l"/>
                <a:tab pos="6739255" algn="l"/>
              </a:tabLst>
            </a:pPr>
            <a:r>
              <a:rPr lang="fr-FR" sz="1200" spc="5" smtClean="0">
                <a:latin typeface="Arial"/>
                <a:cs typeface="Arial"/>
              </a:rPr>
              <a:t>Ce</a:t>
            </a:r>
            <a:r>
              <a:rPr lang="fr-FR" sz="1200" spc="-20" smtClean="0">
                <a:latin typeface="Arial"/>
                <a:cs typeface="Arial"/>
              </a:rPr>
              <a:t>tt</a:t>
            </a:r>
            <a:r>
              <a:rPr lang="fr-FR" sz="1200" smtClean="0">
                <a:latin typeface="Arial"/>
                <a:cs typeface="Arial"/>
              </a:rPr>
              <a:t>e</a:t>
            </a:r>
            <a:r>
              <a:rPr lang="fr-FR" sz="1200" baseline="0" smtClean="0">
                <a:latin typeface="Arial"/>
                <a:cs typeface="Arial"/>
              </a:rPr>
              <a:t> </a:t>
            </a:r>
            <a:r>
              <a:rPr lang="fr-FR" sz="1200" spc="-5" smtClean="0">
                <a:latin typeface="Arial"/>
                <a:cs typeface="Arial"/>
              </a:rPr>
              <a:t>d</a:t>
            </a:r>
            <a:r>
              <a:rPr lang="fr-FR" sz="1200" smtClean="0">
                <a:latin typeface="Arial"/>
                <a:cs typeface="Arial"/>
              </a:rPr>
              <a:t>i</a:t>
            </a:r>
            <a:r>
              <a:rPr lang="fr-FR" sz="1200" spc="-10" smtClean="0">
                <a:latin typeface="Arial"/>
                <a:cs typeface="Arial"/>
              </a:rPr>
              <a:t>st</a:t>
            </a:r>
            <a:r>
              <a:rPr lang="fr-FR" sz="1200" spc="-5" smtClean="0">
                <a:latin typeface="Arial"/>
                <a:cs typeface="Arial"/>
              </a:rPr>
              <a:t>a</a:t>
            </a:r>
            <a:r>
              <a:rPr lang="fr-FR" sz="1200" spc="5" smtClean="0">
                <a:latin typeface="Arial"/>
                <a:cs typeface="Arial"/>
              </a:rPr>
              <a:t>nc</a:t>
            </a:r>
            <a:r>
              <a:rPr lang="fr-FR" sz="1200" smtClean="0">
                <a:latin typeface="Arial"/>
                <a:cs typeface="Arial"/>
              </a:rPr>
              <a:t>e</a:t>
            </a:r>
            <a:r>
              <a:rPr lang="fr-FR" sz="1200" baseline="0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e</a:t>
            </a:r>
            <a:r>
              <a:rPr lang="fr-FR" sz="1200" spc="-10" smtClean="0">
                <a:latin typeface="Arial"/>
                <a:cs typeface="Arial"/>
              </a:rPr>
              <a:t>st</a:t>
            </a:r>
            <a:r>
              <a:rPr lang="fr-FR" sz="1200" spc="0" baseline="0" smtClean="0">
                <a:latin typeface="Arial"/>
                <a:cs typeface="Arial"/>
              </a:rPr>
              <a:t> 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-5" smtClean="0">
                <a:latin typeface="Arial"/>
                <a:cs typeface="Arial"/>
              </a:rPr>
              <a:t>o</a:t>
            </a:r>
            <a:r>
              <a:rPr lang="fr-FR" sz="1200" spc="5" smtClean="0">
                <a:latin typeface="Arial"/>
                <a:cs typeface="Arial"/>
              </a:rPr>
              <a:t>u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5" smtClean="0">
                <a:latin typeface="Arial"/>
                <a:cs typeface="Arial"/>
              </a:rPr>
              <a:t>e</a:t>
            </a:r>
            <a:r>
              <a:rPr lang="fr-FR" sz="1200" spc="-20" smtClean="0">
                <a:latin typeface="Arial"/>
                <a:cs typeface="Arial"/>
              </a:rPr>
              <a:t>f</a:t>
            </a:r>
            <a:r>
              <a:rPr lang="fr-FR" sz="1200" spc="5" smtClean="0">
                <a:latin typeface="Arial"/>
                <a:cs typeface="Arial"/>
              </a:rPr>
              <a:t>o</a:t>
            </a:r>
            <a:r>
              <a:rPr lang="fr-FR" sz="1200" spc="-5" smtClean="0">
                <a:latin typeface="Arial"/>
                <a:cs typeface="Arial"/>
              </a:rPr>
              <a:t>i</a:t>
            </a:r>
            <a:r>
              <a:rPr lang="fr-FR" sz="1200" smtClean="0">
                <a:latin typeface="Arial"/>
                <a:cs typeface="Arial"/>
              </a:rPr>
              <a:t>s</a:t>
            </a:r>
            <a:r>
              <a:rPr lang="fr-FR" sz="1200" baseline="0" smtClean="0">
                <a:latin typeface="Arial"/>
                <a:cs typeface="Arial"/>
              </a:rPr>
              <a:t> </a:t>
            </a:r>
            <a:r>
              <a:rPr lang="fr-FR" sz="1200" spc="-5" smtClean="0">
                <a:latin typeface="Arial"/>
                <a:cs typeface="Arial"/>
              </a:rPr>
              <a:t>p</a:t>
            </a:r>
            <a:r>
              <a:rPr lang="fr-FR" sz="1200" spc="5" smtClean="0">
                <a:latin typeface="Arial"/>
                <a:cs typeface="Arial"/>
              </a:rPr>
              <a:t>o</a:t>
            </a:r>
            <a:r>
              <a:rPr lang="fr-FR" sz="1200" smtClean="0">
                <a:latin typeface="Arial"/>
                <a:cs typeface="Arial"/>
              </a:rPr>
              <a:t>r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5" smtClean="0">
                <a:latin typeface="Arial"/>
                <a:cs typeface="Arial"/>
              </a:rPr>
              <a:t>é</a:t>
            </a:r>
            <a:r>
              <a:rPr lang="fr-FR" sz="1200" smtClean="0">
                <a:latin typeface="Arial"/>
                <a:cs typeface="Arial"/>
              </a:rPr>
              <a:t>e à</a:t>
            </a:r>
            <a:r>
              <a:rPr lang="fr-FR" sz="1200" baseline="0" smtClean="0">
                <a:latin typeface="Arial"/>
                <a:cs typeface="Arial"/>
              </a:rPr>
              <a:t> </a:t>
            </a:r>
            <a:r>
              <a:rPr lang="fr-FR" sz="1200" b="1" spc="-5" smtClean="0">
                <a:latin typeface="Arial"/>
                <a:cs typeface="Arial"/>
              </a:rPr>
              <a:t>1</a:t>
            </a:r>
            <a:r>
              <a:rPr lang="fr-FR" sz="1200" b="1" smtClean="0">
                <a:latin typeface="Arial"/>
                <a:cs typeface="Arial"/>
              </a:rPr>
              <a:t>0 </a:t>
            </a:r>
            <a:r>
              <a:rPr lang="fr-FR" sz="1200" b="1" spc="-5" smtClean="0">
                <a:latin typeface="Arial"/>
                <a:cs typeface="Arial"/>
              </a:rPr>
              <a:t>k</a:t>
            </a:r>
            <a:r>
              <a:rPr lang="fr-FR" sz="1200" b="1" smtClean="0">
                <a:latin typeface="Arial"/>
                <a:cs typeface="Arial"/>
              </a:rPr>
              <a:t>m</a:t>
            </a:r>
            <a:r>
              <a:rPr lang="fr-FR" sz="1200" b="1" baseline="0" smtClean="0">
                <a:latin typeface="Arial"/>
                <a:cs typeface="Arial"/>
              </a:rPr>
              <a:t> </a:t>
            </a:r>
            <a:r>
              <a:rPr lang="fr-FR" sz="1200" b="1" spc="-20" smtClean="0">
                <a:latin typeface="Arial"/>
                <a:cs typeface="Arial"/>
              </a:rPr>
              <a:t>po</a:t>
            </a:r>
            <a:r>
              <a:rPr lang="fr-FR" sz="1200" b="1" spc="-10" smtClean="0">
                <a:latin typeface="Arial"/>
                <a:cs typeface="Arial"/>
              </a:rPr>
              <a:t>u</a:t>
            </a:r>
            <a:r>
              <a:rPr lang="fr-FR" sz="1200" b="1" smtClean="0">
                <a:latin typeface="Arial"/>
                <a:cs typeface="Arial"/>
              </a:rPr>
              <a:t>r </a:t>
            </a:r>
            <a:r>
              <a:rPr lang="fr-FR" sz="1200" b="1" spc="-114" smtClean="0">
                <a:latin typeface="Arial"/>
                <a:cs typeface="Arial"/>
              </a:rPr>
              <a:t> </a:t>
            </a:r>
            <a:r>
              <a:rPr lang="fr-FR" sz="1200" b="1" spc="-10" smtClean="0">
                <a:latin typeface="Arial"/>
                <a:cs typeface="Arial"/>
              </a:rPr>
              <a:t>l</a:t>
            </a:r>
            <a:r>
              <a:rPr lang="fr-FR" sz="1200" b="1" spc="-5" smtClean="0">
                <a:latin typeface="Arial"/>
                <a:cs typeface="Arial"/>
              </a:rPr>
              <a:t>e</a:t>
            </a:r>
            <a:r>
              <a:rPr lang="fr-FR" sz="1200" b="1" smtClean="0">
                <a:latin typeface="Arial"/>
                <a:cs typeface="Arial"/>
              </a:rPr>
              <a:t>s</a:t>
            </a:r>
            <a:r>
              <a:rPr lang="fr-FR" sz="1200" b="1" baseline="0" smtClean="0">
                <a:latin typeface="Arial"/>
                <a:cs typeface="Arial"/>
              </a:rPr>
              <a:t> </a:t>
            </a:r>
            <a:r>
              <a:rPr lang="fr-FR" sz="1200" b="1" spc="-20" smtClean="0">
                <a:latin typeface="Arial"/>
                <a:cs typeface="Arial"/>
              </a:rPr>
              <a:t>mo</a:t>
            </a:r>
            <a:r>
              <a:rPr lang="fr-FR" sz="1200" b="1" spc="-10" smtClean="0">
                <a:latin typeface="Arial"/>
                <a:cs typeface="Arial"/>
              </a:rPr>
              <a:t>n</a:t>
            </a:r>
            <a:r>
              <a:rPr lang="fr-FR" sz="1200" b="1" spc="-5" smtClean="0">
                <a:latin typeface="Arial"/>
                <a:cs typeface="Arial"/>
              </a:rPr>
              <a:t>ume</a:t>
            </a:r>
            <a:r>
              <a:rPr lang="fr-FR" sz="1200" b="1" spc="-10" smtClean="0">
                <a:latin typeface="Arial"/>
                <a:cs typeface="Arial"/>
              </a:rPr>
              <a:t>n</a:t>
            </a:r>
            <a:r>
              <a:rPr lang="fr-FR" sz="1200" b="1" smtClean="0">
                <a:latin typeface="Arial"/>
                <a:cs typeface="Arial"/>
              </a:rPr>
              <a:t>ts</a:t>
            </a:r>
            <a:endParaRPr lang="fr-FR" sz="1200" smtClean="0">
              <a:latin typeface="Arial"/>
              <a:cs typeface="Arial"/>
            </a:endParaRPr>
          </a:p>
          <a:p>
            <a:pPr marL="12700">
              <a:lnSpc>
                <a:spcPts val="2315"/>
              </a:lnSpc>
            </a:pPr>
            <a:r>
              <a:rPr lang="fr-FR" sz="1200" spc="5" smtClean="0">
                <a:latin typeface="Arial"/>
                <a:cs typeface="Arial"/>
              </a:rPr>
              <a:t>h</a:t>
            </a:r>
            <a:r>
              <a:rPr lang="fr-FR" sz="1200" spc="-5" smtClean="0">
                <a:latin typeface="Arial"/>
                <a:cs typeface="Arial"/>
              </a:rPr>
              <a:t>i</a:t>
            </a:r>
            <a:r>
              <a:rPr lang="fr-FR" sz="1200" spc="5" smtClean="0">
                <a:latin typeface="Arial"/>
                <a:cs typeface="Arial"/>
              </a:rPr>
              <a:t>s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5" smtClean="0">
                <a:latin typeface="Arial"/>
                <a:cs typeface="Arial"/>
              </a:rPr>
              <a:t>o</a:t>
            </a:r>
            <a:r>
              <a:rPr lang="fr-FR" sz="1200" smtClean="0">
                <a:latin typeface="Arial"/>
                <a:cs typeface="Arial"/>
              </a:rPr>
              <a:t>ri</a:t>
            </a:r>
            <a:r>
              <a:rPr lang="fr-FR" sz="1200" spc="-5" smtClean="0">
                <a:latin typeface="Arial"/>
                <a:cs typeface="Arial"/>
              </a:rPr>
              <a:t>q</a:t>
            </a:r>
            <a:r>
              <a:rPr lang="fr-FR" sz="1200" spc="5" smtClean="0">
                <a:latin typeface="Arial"/>
                <a:cs typeface="Arial"/>
              </a:rPr>
              <a:t>u</a:t>
            </a:r>
            <a:r>
              <a:rPr lang="fr-FR" sz="1200" spc="-5" smtClean="0">
                <a:latin typeface="Arial"/>
                <a:cs typeface="Arial"/>
              </a:rPr>
              <a:t>e</a:t>
            </a:r>
            <a:r>
              <a:rPr lang="fr-FR" sz="1200" spc="5" smtClean="0">
                <a:latin typeface="Arial"/>
                <a:cs typeface="Arial"/>
              </a:rPr>
              <a:t>s</a:t>
            </a:r>
            <a:r>
              <a:rPr lang="fr-FR" sz="1200" spc="-10" smtClean="0">
                <a:latin typeface="Arial"/>
                <a:cs typeface="Arial"/>
              </a:rPr>
              <a:t>,</a:t>
            </a:r>
            <a:r>
              <a:rPr lang="fr-FR" sz="1200" spc="-15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c</a:t>
            </a:r>
            <a:r>
              <a:rPr lang="fr-FR" sz="1200" smtClean="0">
                <a:latin typeface="Arial"/>
                <a:cs typeface="Arial"/>
              </a:rPr>
              <a:t>l</a:t>
            </a:r>
            <a:r>
              <a:rPr lang="fr-FR" sz="1200" spc="-5" smtClean="0">
                <a:latin typeface="Arial"/>
                <a:cs typeface="Arial"/>
              </a:rPr>
              <a:t>a</a:t>
            </a:r>
            <a:r>
              <a:rPr lang="fr-FR" sz="1200" spc="5" smtClean="0">
                <a:latin typeface="Arial"/>
                <a:cs typeface="Arial"/>
              </a:rPr>
              <a:t>ssé</a:t>
            </a:r>
            <a:r>
              <a:rPr lang="fr-FR" sz="1200" smtClean="0">
                <a:latin typeface="Arial"/>
                <a:cs typeface="Arial"/>
              </a:rPr>
              <a:t>s</a:t>
            </a:r>
            <a:r>
              <a:rPr lang="fr-FR" sz="1200" spc="-10" smtClean="0">
                <a:latin typeface="Arial"/>
                <a:cs typeface="Arial"/>
              </a:rPr>
              <a:t> </a:t>
            </a:r>
            <a:r>
              <a:rPr lang="fr-FR" sz="1200" spc="5" smtClean="0">
                <a:latin typeface="Arial"/>
                <a:cs typeface="Arial"/>
              </a:rPr>
              <a:t>o</a:t>
            </a:r>
            <a:r>
              <a:rPr lang="fr-FR" sz="1200" smtClean="0">
                <a:latin typeface="Arial"/>
                <a:cs typeface="Arial"/>
              </a:rPr>
              <a:t>u</a:t>
            </a:r>
            <a:r>
              <a:rPr lang="fr-FR" sz="1200" spc="-5" smtClean="0">
                <a:latin typeface="Arial"/>
                <a:cs typeface="Arial"/>
              </a:rPr>
              <a:t> i</a:t>
            </a:r>
            <a:r>
              <a:rPr lang="fr-FR" sz="1200" spc="5" smtClean="0">
                <a:latin typeface="Arial"/>
                <a:cs typeface="Arial"/>
              </a:rPr>
              <a:t>nsc</a:t>
            </a:r>
            <a:r>
              <a:rPr lang="fr-FR" sz="1200" smtClean="0">
                <a:latin typeface="Arial"/>
                <a:cs typeface="Arial"/>
              </a:rPr>
              <a:t>r</a:t>
            </a:r>
            <a:r>
              <a:rPr lang="fr-FR" sz="1200" spc="-5" smtClean="0">
                <a:latin typeface="Arial"/>
                <a:cs typeface="Arial"/>
              </a:rPr>
              <a:t>i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5" smtClean="0">
                <a:latin typeface="Arial"/>
                <a:cs typeface="Arial"/>
              </a:rPr>
              <a:t>s</a:t>
            </a:r>
            <a:r>
              <a:rPr lang="fr-FR" sz="1200" spc="-10" smtClean="0">
                <a:latin typeface="Arial"/>
                <a:cs typeface="Arial"/>
              </a:rPr>
              <a:t>,</a:t>
            </a:r>
            <a:r>
              <a:rPr lang="fr-FR" sz="1200" spc="35" smtClean="0">
                <a:latin typeface="Arial"/>
                <a:cs typeface="Arial"/>
              </a:rPr>
              <a:t> </a:t>
            </a:r>
            <a:r>
              <a:rPr lang="fr-FR" sz="1200" spc="-5" smtClean="0">
                <a:latin typeface="Arial"/>
                <a:cs typeface="Arial"/>
              </a:rPr>
              <a:t>o</a:t>
            </a:r>
            <a:r>
              <a:rPr lang="fr-FR" sz="1200" spc="5" smtClean="0">
                <a:latin typeface="Arial"/>
                <a:cs typeface="Arial"/>
              </a:rPr>
              <a:t>u</a:t>
            </a:r>
            <a:r>
              <a:rPr lang="fr-FR" sz="1200" smtClean="0">
                <a:latin typeface="Arial"/>
                <a:cs typeface="Arial"/>
              </a:rPr>
              <a:t>v</a:t>
            </a:r>
            <a:r>
              <a:rPr lang="fr-FR" sz="1200" spc="-5" smtClean="0">
                <a:latin typeface="Arial"/>
                <a:cs typeface="Arial"/>
              </a:rPr>
              <a:t>e</a:t>
            </a:r>
            <a:r>
              <a:rPr lang="fr-FR" sz="1200" smtClean="0">
                <a:latin typeface="Arial"/>
                <a:cs typeface="Arial"/>
              </a:rPr>
              <a:t>r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mtClean="0">
                <a:latin typeface="Arial"/>
                <a:cs typeface="Arial"/>
              </a:rPr>
              <a:t>s</a:t>
            </a:r>
            <a:r>
              <a:rPr lang="fr-FR" sz="1200" spc="10" smtClean="0">
                <a:latin typeface="Arial"/>
                <a:cs typeface="Arial"/>
              </a:rPr>
              <a:t> </a:t>
            </a:r>
            <a:r>
              <a:rPr lang="fr-FR" sz="1200" smtClean="0">
                <a:latin typeface="Arial"/>
                <a:cs typeface="Arial"/>
              </a:rPr>
              <a:t>à</a:t>
            </a:r>
            <a:r>
              <a:rPr lang="fr-FR" sz="1200" spc="-10" smtClean="0">
                <a:latin typeface="Arial"/>
                <a:cs typeface="Arial"/>
              </a:rPr>
              <a:t> </a:t>
            </a:r>
            <a:r>
              <a:rPr lang="fr-FR" sz="1200" smtClean="0">
                <a:latin typeface="Arial"/>
                <a:cs typeface="Arial"/>
              </a:rPr>
              <a:t>la</a:t>
            </a:r>
            <a:r>
              <a:rPr lang="fr-FR" sz="1200" spc="-10" smtClean="0">
                <a:latin typeface="Arial"/>
                <a:cs typeface="Arial"/>
              </a:rPr>
              <a:t> </a:t>
            </a:r>
            <a:r>
              <a:rPr lang="fr-FR" sz="1200" smtClean="0">
                <a:latin typeface="Arial"/>
                <a:cs typeface="Arial"/>
              </a:rPr>
              <a:t>v</a:t>
            </a:r>
            <a:r>
              <a:rPr lang="fr-FR" sz="1200" spc="-5" smtClean="0">
                <a:latin typeface="Arial"/>
                <a:cs typeface="Arial"/>
              </a:rPr>
              <a:t>i</a:t>
            </a:r>
            <a:r>
              <a:rPr lang="fr-FR" sz="1200" spc="5" smtClean="0">
                <a:latin typeface="Arial"/>
                <a:cs typeface="Arial"/>
              </a:rPr>
              <a:t>s</a:t>
            </a:r>
            <a:r>
              <a:rPr lang="fr-FR" sz="1200" smtClean="0">
                <a:latin typeface="Arial"/>
                <a:cs typeface="Arial"/>
              </a:rPr>
              <a:t>i</a:t>
            </a:r>
            <a:r>
              <a:rPr lang="fr-FR" sz="1200" spc="-20" smtClean="0">
                <a:latin typeface="Arial"/>
                <a:cs typeface="Arial"/>
              </a:rPr>
              <a:t>t</a:t>
            </a:r>
            <a:r>
              <a:rPr lang="fr-FR" sz="1200" spc="20" smtClean="0">
                <a:latin typeface="Arial"/>
                <a:cs typeface="Arial"/>
              </a:rPr>
              <a:t>e</a:t>
            </a:r>
            <a:r>
              <a:rPr lang="fr-FR" sz="1200" b="1" smtClean="0">
                <a:latin typeface="Arial"/>
                <a:cs typeface="Arial"/>
              </a:rPr>
              <a:t>;</a:t>
            </a:r>
            <a:endParaRPr lang="fr-FR" sz="1200" smtClean="0">
              <a:latin typeface="Arial"/>
              <a:cs typeface="Arial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380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 smtClean="0">
                <a:solidFill>
                  <a:srgbClr val="000000"/>
                </a:solidFill>
                <a:latin typeface="Arial" pitchFamily="18"/>
                <a:cs typeface="Tahoma" pitchFamily="2"/>
              </a:rPr>
              <a:t>Constitue</a:t>
            </a:r>
            <a:r>
              <a:rPr lang="fr-FR" baseline="0" dirty="0" smtClean="0">
                <a:solidFill>
                  <a:srgbClr val="000000"/>
                </a:solidFill>
                <a:latin typeface="Arial" pitchFamily="18"/>
                <a:cs typeface="Tahoma" pitchFamily="2"/>
              </a:rPr>
              <a:t> une e</a:t>
            </a:r>
            <a:r>
              <a:rPr lang="fr-FR" dirty="0" smtClean="0">
                <a:solidFill>
                  <a:srgbClr val="000000"/>
                </a:solidFill>
                <a:latin typeface="Arial" pitchFamily="18"/>
                <a:cs typeface="Tahoma" pitchFamily="2"/>
              </a:rPr>
              <a:t>nseigne,</a:t>
            </a:r>
            <a:r>
              <a:rPr lang="fr-FR" baseline="0" dirty="0" smtClean="0">
                <a:solidFill>
                  <a:srgbClr val="000000"/>
                </a:solidFill>
                <a:latin typeface="Arial" pitchFamily="18"/>
                <a:cs typeface="Tahoma" pitchFamily="2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toute inscription, forme ou image, apposée sur un immeuble ou  un terrain et relative à une activité qui s'y exerce ».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elle  peut être apposé sur la façade à plat</a:t>
            </a:r>
            <a:r>
              <a:rPr lang="fr-FR" baseline="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ou parallèlement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aseline="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sur le toit de l’immeuble où s’exerce l’activité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aseline="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où encore au scellé sol sous certaines conditions</a:t>
            </a:r>
            <a:r>
              <a:rPr lang="fr-FR" baseline="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  <a:sym typeface="Wingdings" panose="05000000000000000000" pitchFamily="2" charset="2"/>
              </a:rPr>
              <a:t></a:t>
            </a:r>
            <a:r>
              <a:rPr lang="fr-FR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domaine pri</a:t>
            </a:r>
            <a:r>
              <a:rPr lang="fr-FR" baseline="0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vé et ne concerne que sa propre activité.</a:t>
            </a:r>
            <a:endParaRPr lang="fr-FR" dirty="0" smtClean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  <a:p>
            <a:endParaRPr lang="fr-FR" baseline="0" dirty="0" smtClean="0"/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Oriflamme 1 autorisé par propriété foncière – interdit sur domaine public considéré comme de la publicité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284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496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dirty="0" smtClean="0"/>
              <a:t>Les enseignes ne sont pas</a:t>
            </a:r>
            <a:r>
              <a:rPr lang="fr-FR" baseline="0" dirty="0" smtClean="0"/>
              <a:t> soumise à autorisation hors ZONE ABF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851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dirty="0" smtClean="0"/>
              <a:t>Demande autorisation pour enseigne lumineuse</a:t>
            </a:r>
            <a:r>
              <a:rPr lang="fr-FR" baseline="0" dirty="0" smtClean="0"/>
              <a:t> obligatoire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393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smtClean="0"/>
              <a:t>La</a:t>
            </a:r>
            <a:r>
              <a:rPr lang="fr-FR" baseline="0" smtClean="0"/>
              <a:t>  règlementation distingue 3 types de dispositifs définis dans l’article L,581-3 du code de l’environnement : </a:t>
            </a:r>
          </a:p>
          <a:p>
            <a:pPr marL="171450" indent="-171450">
              <a:buFontTx/>
              <a:buChar char="-"/>
            </a:pPr>
            <a:r>
              <a:rPr lang="fr-FR" baseline="0" smtClean="0"/>
              <a:t>La publicité: scellée au sol ou sur mur</a:t>
            </a:r>
          </a:p>
          <a:p>
            <a:pPr marL="171450" indent="-171450">
              <a:buFontTx/>
              <a:buChar char="-"/>
            </a:pPr>
            <a:r>
              <a:rPr lang="fr-FR" baseline="0" smtClean="0"/>
              <a:t>Les enseignes: Sur façade, scellée au sol</a:t>
            </a:r>
          </a:p>
          <a:p>
            <a:pPr marL="171450" indent="-171450">
              <a:buFontTx/>
              <a:buChar char="-"/>
            </a:pPr>
            <a:r>
              <a:rPr lang="fr-FR" baseline="0" smtClean="0"/>
              <a:t>Les préenseignes: Sur mur ou scellées au sol</a:t>
            </a:r>
          </a:p>
          <a:p>
            <a:endParaRPr lang="fr-FR" baseline="0" smtClean="0"/>
          </a:p>
        </p:txBody>
      </p:sp>
    </p:spTree>
    <p:extLst>
      <p:ext uri="{BB962C8B-B14F-4D97-AF65-F5344CB8AC3E}">
        <p14:creationId xmlns:p14="http://schemas.microsoft.com/office/powerpoint/2010/main" val="1306705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algn="just">
              <a:spcAft>
                <a:spcPts val="0"/>
              </a:spcAft>
            </a:pPr>
            <a:endParaRPr lang="fr-FR" sz="12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Sont autorisées</a:t>
            </a:r>
            <a:r>
              <a:rPr lang="fr-FR" sz="1200" baseline="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u</a:t>
            </a:r>
            <a:r>
              <a:rPr lang="fr-FR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seule enseigne de plus de 1m² par voies ouvertes à la circulation publique bordant l’immeuble dans lequel est exercée l’activité signalée. Elle peut</a:t>
            </a:r>
            <a:r>
              <a:rPr lang="fr-FR" sz="1200" baseline="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être recto-verso</a:t>
            </a:r>
            <a:endParaRPr lang="fr-FR" sz="12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fr-FR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 : maxi 6 m² dans les agglomérations de moins de 10  000 habitants,</a:t>
            </a:r>
          </a:p>
          <a:p>
            <a:pPr>
              <a:spcAft>
                <a:spcPts val="0"/>
              </a:spcAft>
            </a:pPr>
            <a:r>
              <a:rPr lang="fr-FR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endParaRPr lang="fr-FR" sz="1200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enseigne ne peut dépasser :  </a:t>
            </a:r>
          </a:p>
          <a:p>
            <a:pPr marL="342900" lvl="0" indent="-342900" algn="just"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fr-FR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6.50 m de haut lorsqu’elle fait plus d’1 mètre de large,</a:t>
            </a:r>
          </a:p>
          <a:p>
            <a:pPr marL="342900" lvl="0" indent="-342900" algn="just"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fr-FR" sz="1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m de haut lorsqu’elle fait  moins d’1 mètre de large.</a:t>
            </a:r>
            <a:endParaRPr lang="fr-FR" sz="1200" dirty="0" smtClean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 smtClean="0"/>
          </a:p>
          <a:p>
            <a:r>
              <a:rPr lang="fr-FR" dirty="0" smtClean="0"/>
              <a:t>Pas de demande d’autorisation nécessaire hors zone ABF. </a:t>
            </a:r>
          </a:p>
        </p:txBody>
      </p:sp>
    </p:spTree>
    <p:extLst>
      <p:ext uri="{BB962C8B-B14F-4D97-AF65-F5344CB8AC3E}">
        <p14:creationId xmlns:p14="http://schemas.microsoft.com/office/powerpoint/2010/main" val="2665320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dirty="0" smtClean="0"/>
              <a:t>RLP plus restrictif.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706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endParaRPr lang="fr-FR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Disponible en téléchargement sur le site de la mairie</a:t>
            </a:r>
          </a:p>
          <a:p>
            <a:endParaRPr lang="fr-FR" baseline="0" dirty="0" smtClean="0"/>
          </a:p>
          <a:p>
            <a:r>
              <a:rPr lang="fr-FR" baseline="0" dirty="0" smtClean="0"/>
              <a:t>Déclarations préalables. L’envoi à la préfecture. Il n’y aura pas d’accord renvoyé par la préfecture.  En cas de souci, la </a:t>
            </a:r>
            <a:r>
              <a:rPr lang="fr-FR" baseline="0" dirty="0" err="1" smtClean="0"/>
              <a:t>pref</a:t>
            </a:r>
            <a:r>
              <a:rPr lang="fr-FR" baseline="0" dirty="0" smtClean="0"/>
              <a:t> appelle le demandeur et invite la personne a se mettre en conformité.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Enseigne demande d’autorisation  si ZONE ABF Ou lumineuse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Pour les enseignes déjà posées, si elles sont conformes pas de soucis ni de démarche à faire.   Si elle n’est pas conforme, il faut qu’il </a:t>
            </a:r>
            <a:r>
              <a:rPr lang="fr-FR" baseline="0" dirty="0" err="1" smtClean="0"/>
              <a:t>budgetise</a:t>
            </a:r>
            <a:r>
              <a:rPr lang="fr-FR" baseline="0" dirty="0" smtClean="0"/>
              <a:t> un nouveau projet.</a:t>
            </a:r>
          </a:p>
          <a:p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29962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dirty="0" smtClean="0"/>
              <a:t>Constat: Etat</a:t>
            </a:r>
          </a:p>
          <a:p>
            <a:r>
              <a:rPr lang="fr-FR" dirty="0" smtClean="0"/>
              <a:t>Mise</a:t>
            </a:r>
            <a:r>
              <a:rPr lang="fr-FR" baseline="0" dirty="0" smtClean="0"/>
              <a:t> en demeure: Etat </a:t>
            </a:r>
          </a:p>
          <a:p>
            <a:r>
              <a:rPr lang="fr-FR" baseline="0" dirty="0" smtClean="0"/>
              <a:t>Et après?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1952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dirty="0" smtClean="0"/>
              <a:t>Un lien reprenant</a:t>
            </a:r>
            <a:r>
              <a:rPr lang="fr-FR" baseline="0" dirty="0" smtClean="0"/>
              <a:t> </a:t>
            </a:r>
            <a:r>
              <a:rPr lang="fr-FR" baseline="0" smtClean="0"/>
              <a:t>ce diapo sera </a:t>
            </a:r>
            <a:r>
              <a:rPr lang="fr-FR" smtClean="0"/>
              <a:t>sur </a:t>
            </a:r>
            <a:r>
              <a:rPr lang="fr-FR" dirty="0" smtClean="0"/>
              <a:t>le site internet de la commune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0637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06C54-3374-438A-9C22-0754918A921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56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aseline="0" smtClean="0"/>
              <a:t>Publicité : </a:t>
            </a:r>
            <a:r>
              <a:rPr lang="fr-FR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constitue une publicité, toute inscription, forme ou image, destinée à informer le public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ou à attirer son attention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mtClean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5345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sz="1400" smtClean="0"/>
              <a:t>1°A</a:t>
            </a:r>
            <a:r>
              <a:rPr lang="fr-FR" baseline="0" smtClean="0"/>
              <a:t> </a:t>
            </a:r>
            <a:r>
              <a:rPr lang="fr-FR" smtClean="0"/>
              <a:t> Fronton il s’agit de la zone ABF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453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defTabSz="866851"/>
            <a:r>
              <a:rPr lang="fr-FR" sz="1100" b="0" u="none" spc="-152">
                <a:latin typeface="Arial"/>
                <a:cs typeface="Arial"/>
              </a:rPr>
              <a:t>T</a:t>
            </a:r>
            <a:r>
              <a:rPr lang="fr-FR" sz="1100" b="0" u="none" spc="-9">
                <a:latin typeface="Arial"/>
                <a:cs typeface="Arial"/>
              </a:rPr>
              <a:t>o</a:t>
            </a:r>
            <a:r>
              <a:rPr lang="fr-FR" sz="1100" b="0" u="none" spc="-19">
                <a:latin typeface="Arial"/>
                <a:cs typeface="Arial"/>
              </a:rPr>
              <a:t>u</a:t>
            </a:r>
            <a:r>
              <a:rPr lang="fr-FR" sz="1100" b="0" u="none" spc="-9">
                <a:latin typeface="Arial"/>
                <a:cs typeface="Arial"/>
              </a:rPr>
              <a:t>t</a:t>
            </a:r>
            <a:r>
              <a:rPr lang="fr-FR" sz="1100" b="0" u="none">
                <a:latin typeface="Arial"/>
                <a:cs typeface="Arial"/>
              </a:rPr>
              <a:t>e</a:t>
            </a:r>
            <a:r>
              <a:rPr lang="fr-FR" sz="1100" b="0" u="none" spc="-9">
                <a:latin typeface="Arial"/>
                <a:cs typeface="Arial"/>
              </a:rPr>
              <a:t> </a:t>
            </a:r>
            <a:r>
              <a:rPr lang="fr-FR" sz="1100" b="0" u="none" spc="-19">
                <a:latin typeface="Arial"/>
                <a:cs typeface="Arial"/>
              </a:rPr>
              <a:t>p</a:t>
            </a:r>
            <a:r>
              <a:rPr lang="fr-FR" sz="1100" b="0" u="none" spc="-9">
                <a:latin typeface="Arial"/>
                <a:cs typeface="Arial"/>
              </a:rPr>
              <a:t>u</a:t>
            </a:r>
            <a:r>
              <a:rPr lang="fr-FR" sz="1100" b="0" u="none" spc="-19">
                <a:latin typeface="Arial"/>
                <a:cs typeface="Arial"/>
              </a:rPr>
              <a:t>bli</a:t>
            </a:r>
            <a:r>
              <a:rPr lang="fr-FR" sz="1100" b="0" u="none" spc="5">
                <a:latin typeface="Arial"/>
                <a:cs typeface="Arial"/>
              </a:rPr>
              <a:t>c</a:t>
            </a:r>
            <a:r>
              <a:rPr lang="fr-FR" sz="1100" b="0" u="none" spc="-19">
                <a:latin typeface="Arial"/>
                <a:cs typeface="Arial"/>
              </a:rPr>
              <a:t>i</a:t>
            </a:r>
            <a:r>
              <a:rPr lang="fr-FR" sz="1100" b="0" u="none">
                <a:latin typeface="Arial"/>
                <a:cs typeface="Arial"/>
              </a:rPr>
              <a:t>té</a:t>
            </a:r>
            <a:r>
              <a:rPr lang="fr-FR" sz="1100" b="0" u="none" spc="-9">
                <a:latin typeface="Arial"/>
                <a:cs typeface="Arial"/>
              </a:rPr>
              <a:t> </a:t>
            </a:r>
            <a:r>
              <a:rPr lang="fr-FR" sz="1100" b="0" u="none" spc="5">
                <a:latin typeface="Arial"/>
                <a:cs typeface="Arial"/>
              </a:rPr>
              <a:t>e</a:t>
            </a:r>
            <a:r>
              <a:rPr lang="fr-FR" sz="1100" b="0" u="none" spc="-5">
                <a:latin typeface="Arial"/>
                <a:cs typeface="Arial"/>
              </a:rPr>
              <a:t>s</a:t>
            </a:r>
            <a:r>
              <a:rPr lang="fr-FR" sz="1100" b="0" u="none">
                <a:latin typeface="Arial"/>
                <a:cs typeface="Arial"/>
              </a:rPr>
              <a:t>t</a:t>
            </a:r>
            <a:r>
              <a:rPr lang="fr-FR" sz="1100" b="0" u="none" spc="-5">
                <a:latin typeface="Arial"/>
                <a:cs typeface="Arial"/>
              </a:rPr>
              <a:t> </a:t>
            </a:r>
            <a:r>
              <a:rPr lang="fr-FR" sz="1100" b="0" u="none" spc="-19">
                <a:latin typeface="Arial"/>
                <a:cs typeface="Arial"/>
              </a:rPr>
              <a:t>i</a:t>
            </a:r>
            <a:r>
              <a:rPr lang="fr-FR" sz="1100" b="0" u="none" spc="-9">
                <a:latin typeface="Arial"/>
                <a:cs typeface="Arial"/>
              </a:rPr>
              <a:t>n</a:t>
            </a:r>
            <a:r>
              <a:rPr lang="fr-FR" sz="1100" b="0" u="none">
                <a:latin typeface="Arial"/>
                <a:cs typeface="Arial"/>
              </a:rPr>
              <a:t>t</a:t>
            </a:r>
            <a:r>
              <a:rPr lang="fr-FR" sz="1100" b="0" u="none" spc="-5">
                <a:latin typeface="Arial"/>
                <a:cs typeface="Arial"/>
              </a:rPr>
              <a:t>er</a:t>
            </a:r>
            <a:r>
              <a:rPr lang="fr-FR" sz="1100" b="0" u="none" spc="5">
                <a:latin typeface="Arial"/>
                <a:cs typeface="Arial"/>
              </a:rPr>
              <a:t>d</a:t>
            </a:r>
            <a:r>
              <a:rPr lang="fr-FR" sz="1100" b="0" u="none" spc="-19">
                <a:latin typeface="Arial"/>
                <a:cs typeface="Arial"/>
              </a:rPr>
              <a:t>i</a:t>
            </a:r>
            <a:r>
              <a:rPr lang="fr-FR" sz="1100" b="0" u="none">
                <a:latin typeface="Arial"/>
                <a:cs typeface="Arial"/>
              </a:rPr>
              <a:t>te</a:t>
            </a:r>
            <a:r>
              <a:rPr lang="fr-FR" sz="1100" b="0" u="none" spc="-9">
                <a:latin typeface="Arial"/>
                <a:cs typeface="Arial"/>
              </a:rPr>
              <a:t> </a:t>
            </a:r>
            <a:r>
              <a:rPr lang="fr-FR" sz="1100" b="0" u="none" spc="-5">
                <a:latin typeface="Arial"/>
                <a:cs typeface="Arial"/>
              </a:rPr>
              <a:t>e</a:t>
            </a:r>
            <a:r>
              <a:rPr lang="fr-FR" sz="1100" b="0" u="none" spc="-9">
                <a:latin typeface="Arial"/>
                <a:cs typeface="Arial"/>
              </a:rPr>
              <a:t>n d</a:t>
            </a:r>
            <a:r>
              <a:rPr lang="fr-FR" sz="1100" b="0" u="none" spc="-5">
                <a:latin typeface="Arial"/>
                <a:cs typeface="Arial"/>
              </a:rPr>
              <a:t>e</a:t>
            </a:r>
            <a:r>
              <a:rPr lang="fr-FR" sz="1100" b="0" u="none" spc="-19">
                <a:latin typeface="Arial"/>
                <a:cs typeface="Arial"/>
              </a:rPr>
              <a:t>h</a:t>
            </a:r>
            <a:r>
              <a:rPr lang="fr-FR" sz="1100" b="0" u="none" spc="-9">
                <a:latin typeface="Arial"/>
                <a:cs typeface="Arial"/>
              </a:rPr>
              <a:t>o</a:t>
            </a:r>
            <a:r>
              <a:rPr lang="fr-FR" sz="1100" b="0" u="none" spc="-5">
                <a:latin typeface="Arial"/>
                <a:cs typeface="Arial"/>
              </a:rPr>
              <a:t>rs</a:t>
            </a:r>
            <a:r>
              <a:rPr lang="fr-FR" sz="1100" b="0" u="none" spc="-9">
                <a:latin typeface="Arial"/>
                <a:cs typeface="Arial"/>
              </a:rPr>
              <a:t> </a:t>
            </a:r>
            <a:r>
              <a:rPr lang="fr-FR" sz="1100" b="0" u="none" spc="-19">
                <a:latin typeface="Arial"/>
                <a:cs typeface="Arial"/>
              </a:rPr>
              <a:t>d</a:t>
            </a:r>
            <a:r>
              <a:rPr lang="fr-FR" sz="1100" b="0" u="none" spc="-9">
                <a:latin typeface="Arial"/>
                <a:cs typeface="Arial"/>
              </a:rPr>
              <a:t>e</a:t>
            </a:r>
            <a:r>
              <a:rPr lang="fr-FR" sz="1100" b="0" u="none">
                <a:latin typeface="Arial"/>
                <a:cs typeface="Arial"/>
              </a:rPr>
              <a:t>s</a:t>
            </a:r>
            <a:r>
              <a:rPr lang="fr-FR" sz="1100" b="0" u="none" spc="-19">
                <a:latin typeface="Arial"/>
                <a:cs typeface="Arial"/>
              </a:rPr>
              <a:t> </a:t>
            </a:r>
            <a:r>
              <a:rPr lang="fr-FR" sz="1100" b="0" u="none" spc="5" smtClean="0">
                <a:latin typeface="Arial"/>
                <a:cs typeface="Arial"/>
              </a:rPr>
              <a:t>a</a:t>
            </a:r>
            <a:r>
              <a:rPr lang="fr-FR" sz="1100" b="0" u="none" spc="-19" smtClean="0">
                <a:latin typeface="Arial"/>
                <a:cs typeface="Arial"/>
              </a:rPr>
              <a:t>g</a:t>
            </a:r>
            <a:r>
              <a:rPr lang="fr-FR" sz="1100" b="0" u="none" spc="-9" smtClean="0">
                <a:latin typeface="Arial"/>
                <a:cs typeface="Arial"/>
              </a:rPr>
              <a:t>g</a:t>
            </a:r>
            <a:r>
              <a:rPr lang="fr-FR" sz="1100" b="0" u="none" spc="-19" smtClean="0">
                <a:latin typeface="Arial"/>
                <a:cs typeface="Arial"/>
              </a:rPr>
              <a:t>l</a:t>
            </a:r>
            <a:r>
              <a:rPr lang="fr-FR" sz="1100" b="0" u="none" spc="-5" smtClean="0">
                <a:latin typeface="Arial"/>
                <a:cs typeface="Arial"/>
              </a:rPr>
              <a:t>om</a:t>
            </a:r>
            <a:r>
              <a:rPr lang="fr-FR" sz="1100" b="0" u="none" spc="5" smtClean="0">
                <a:latin typeface="Arial"/>
                <a:cs typeface="Arial"/>
              </a:rPr>
              <a:t>é</a:t>
            </a:r>
            <a:r>
              <a:rPr lang="fr-FR" sz="1100" b="0" u="none" spc="-5" smtClean="0">
                <a:latin typeface="Arial"/>
                <a:cs typeface="Arial"/>
              </a:rPr>
              <a:t>ra</a:t>
            </a:r>
            <a:r>
              <a:rPr lang="fr-FR" sz="1100" b="0" u="none" smtClean="0">
                <a:latin typeface="Arial"/>
                <a:cs typeface="Arial"/>
              </a:rPr>
              <a:t>t</a:t>
            </a:r>
            <a:r>
              <a:rPr lang="fr-FR" sz="1100" b="0" u="none" spc="-9" smtClean="0">
                <a:latin typeface="Arial"/>
                <a:cs typeface="Arial"/>
              </a:rPr>
              <a:t>i</a:t>
            </a:r>
            <a:r>
              <a:rPr lang="fr-FR" sz="1100" b="0" u="none" spc="-19" smtClean="0">
                <a:latin typeface="Arial"/>
                <a:cs typeface="Arial"/>
              </a:rPr>
              <a:t>o</a:t>
            </a:r>
            <a:r>
              <a:rPr lang="fr-FR" sz="1100" b="0" u="none" spc="-9" smtClean="0">
                <a:latin typeface="Arial"/>
                <a:cs typeface="Arial"/>
              </a:rPr>
              <a:t>n</a:t>
            </a:r>
            <a:r>
              <a:rPr lang="fr-FR" sz="1100" b="0" u="none" smtClean="0">
                <a:latin typeface="Arial"/>
                <a:cs typeface="Arial"/>
              </a:rPr>
              <a:t>s. Tous les panneaux qui se trouvent avant</a:t>
            </a:r>
            <a:r>
              <a:rPr lang="fr-FR" sz="1100" b="0" u="none" baseline="0" smtClean="0">
                <a:latin typeface="Arial"/>
                <a:cs typeface="Arial"/>
              </a:rPr>
              <a:t> le panneau d’entrée de ville sont strictement interdis et doivent impérativement être retirés dans les plus brefs délais.</a:t>
            </a:r>
            <a:endParaRPr lang="fr-FR" sz="1100" b="0" u="none">
              <a:latin typeface="Arial"/>
              <a:cs typeface="Arial"/>
            </a:endParaRPr>
          </a:p>
          <a:p>
            <a:endParaRPr b="0" u="none"/>
          </a:p>
        </p:txBody>
      </p:sp>
    </p:spTree>
    <p:extLst>
      <p:ext uri="{BB962C8B-B14F-4D97-AF65-F5344CB8AC3E}">
        <p14:creationId xmlns:p14="http://schemas.microsoft.com/office/powerpoint/2010/main" val="1660251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>
              <a:lnSpc>
                <a:spcPct val="100000"/>
              </a:lnSpc>
            </a:pPr>
            <a:endParaRPr lang="fr-FR" sz="1100" b="0">
              <a:latin typeface="Times New Roman"/>
              <a:cs typeface="Times New Roman"/>
            </a:endParaRPr>
          </a:p>
          <a:p>
            <a:pPr>
              <a:spcBef>
                <a:spcPts val="28"/>
              </a:spcBef>
            </a:pPr>
            <a:r>
              <a:rPr lang="fr-FR" sz="1300" b="0" smtClean="0">
                <a:latin typeface="Times New Roman"/>
                <a:cs typeface="Times New Roman"/>
              </a:rPr>
              <a:t>La publicité peut être installée en agglomération sous réserve du respect des prescriptions énoncées dans le code de l’environnement</a:t>
            </a:r>
            <a:r>
              <a:rPr lang="fr-FR" sz="1300" b="0" baseline="0" smtClean="0">
                <a:latin typeface="Times New Roman"/>
                <a:cs typeface="Times New Roman"/>
              </a:rPr>
              <a:t> en date de juillet 2010 dite </a:t>
            </a:r>
            <a:r>
              <a:rPr lang="fr-FR" sz="1300" b="0" baseline="0" err="1" smtClean="0">
                <a:latin typeface="Times New Roman"/>
                <a:cs typeface="Times New Roman"/>
              </a:rPr>
              <a:t>Genelle</a:t>
            </a:r>
            <a:r>
              <a:rPr lang="fr-FR" sz="1300" b="0" baseline="0" smtClean="0">
                <a:latin typeface="Times New Roman"/>
                <a:cs typeface="Times New Roman"/>
              </a:rPr>
              <a:t> II.</a:t>
            </a:r>
          </a:p>
          <a:p>
            <a:pPr>
              <a:spcBef>
                <a:spcPts val="28"/>
              </a:spcBef>
            </a:pPr>
            <a:endParaRPr lang="fr-FR" sz="1100" b="0" baseline="0">
              <a:latin typeface="Arial"/>
              <a:cs typeface="Arial"/>
            </a:endParaRPr>
          </a:p>
          <a:p>
            <a:pPr>
              <a:spcBef>
                <a:spcPts val="28"/>
              </a:spcBef>
            </a:pPr>
            <a:r>
              <a:rPr lang="fr-FR" sz="900" b="0" spc="9" baseline="0">
                <a:latin typeface="Arial"/>
                <a:cs typeface="Arial"/>
              </a:rPr>
              <a:t>(</a:t>
            </a:r>
            <a:r>
              <a:rPr lang="fr-FR" sz="900" b="0" spc="9" smtClean="0">
                <a:latin typeface="Arial"/>
                <a:cs typeface="Arial"/>
              </a:rPr>
              <a:t>D</a:t>
            </a:r>
            <a:r>
              <a:rPr lang="fr-FR" sz="900" b="0" spc="-5" smtClean="0">
                <a:latin typeface="Arial"/>
                <a:cs typeface="Arial"/>
              </a:rPr>
              <a:t>e</a:t>
            </a:r>
            <a:r>
              <a:rPr lang="fr-FR" sz="900" b="0" spc="-9" smtClean="0">
                <a:latin typeface="Arial"/>
                <a:cs typeface="Arial"/>
              </a:rPr>
              <a:t>p</a:t>
            </a:r>
            <a:r>
              <a:rPr lang="fr-FR" sz="900" b="0" spc="-19" smtClean="0">
                <a:latin typeface="Arial"/>
                <a:cs typeface="Arial"/>
              </a:rPr>
              <a:t>ui</a:t>
            </a:r>
            <a:r>
              <a:rPr lang="fr-FR" sz="900" b="0" smtClean="0">
                <a:latin typeface="Arial"/>
                <a:cs typeface="Arial"/>
              </a:rPr>
              <a:t>s</a:t>
            </a:r>
            <a:r>
              <a:rPr lang="fr-FR" sz="900" b="0" spc="193" smtClean="0">
                <a:latin typeface="Arial"/>
                <a:cs typeface="Arial"/>
              </a:rPr>
              <a:t> </a:t>
            </a:r>
            <a:r>
              <a:rPr lang="fr-FR" sz="900" b="0" spc="-19">
                <a:latin typeface="Arial"/>
                <a:cs typeface="Arial"/>
              </a:rPr>
              <a:t>l</a:t>
            </a:r>
            <a:r>
              <a:rPr lang="fr-FR" sz="900" b="0">
                <a:latin typeface="Arial"/>
                <a:cs typeface="Arial"/>
              </a:rPr>
              <a:t>e</a:t>
            </a:r>
            <a:r>
              <a:rPr lang="fr-FR" sz="900" b="0" spc="204">
                <a:latin typeface="Arial"/>
                <a:cs typeface="Arial"/>
              </a:rPr>
              <a:t> </a:t>
            </a:r>
            <a:r>
              <a:rPr lang="fr-FR" sz="900" b="0" spc="-5">
                <a:latin typeface="Arial"/>
                <a:cs typeface="Arial"/>
              </a:rPr>
              <a:t>1</a:t>
            </a:r>
            <a:r>
              <a:rPr lang="fr-FR" sz="900" b="0" spc="5">
                <a:latin typeface="Arial"/>
                <a:cs typeface="Arial"/>
              </a:rPr>
              <a:t>e</a:t>
            </a:r>
            <a:r>
              <a:rPr lang="fr-FR" sz="900" b="0">
                <a:latin typeface="Arial"/>
                <a:cs typeface="Arial"/>
              </a:rPr>
              <a:t>r</a:t>
            </a:r>
            <a:r>
              <a:rPr lang="fr-FR" sz="900" b="0" spc="190">
                <a:latin typeface="Arial"/>
                <a:cs typeface="Arial"/>
              </a:rPr>
              <a:t> </a:t>
            </a:r>
            <a:r>
              <a:rPr lang="fr-FR" sz="900" b="0" spc="-19">
                <a:latin typeface="Arial"/>
                <a:cs typeface="Arial"/>
              </a:rPr>
              <a:t>j</a:t>
            </a:r>
            <a:r>
              <a:rPr lang="fr-FR" sz="900" b="0" spc="-9">
                <a:latin typeface="Arial"/>
                <a:cs typeface="Arial"/>
              </a:rPr>
              <a:t>u</a:t>
            </a:r>
            <a:r>
              <a:rPr lang="fr-FR" sz="900" b="0" spc="-19">
                <a:latin typeface="Arial"/>
                <a:cs typeface="Arial"/>
              </a:rPr>
              <a:t>ill</a:t>
            </a:r>
            <a:r>
              <a:rPr lang="fr-FR" sz="900" b="0" spc="5">
                <a:latin typeface="Arial"/>
                <a:cs typeface="Arial"/>
              </a:rPr>
              <a:t>e</a:t>
            </a:r>
            <a:r>
              <a:rPr lang="fr-FR" sz="900" b="0">
                <a:latin typeface="Arial"/>
                <a:cs typeface="Arial"/>
              </a:rPr>
              <a:t>t</a:t>
            </a:r>
            <a:r>
              <a:rPr lang="fr-FR" sz="900" b="0" spc="199">
                <a:latin typeface="Arial"/>
                <a:cs typeface="Arial"/>
              </a:rPr>
              <a:t> </a:t>
            </a:r>
            <a:r>
              <a:rPr lang="fr-FR" sz="900" b="0" spc="-5">
                <a:latin typeface="Arial"/>
                <a:cs typeface="Arial"/>
              </a:rPr>
              <a:t>2</a:t>
            </a:r>
            <a:r>
              <a:rPr lang="fr-FR" sz="900" b="0" spc="5">
                <a:latin typeface="Arial"/>
                <a:cs typeface="Arial"/>
              </a:rPr>
              <a:t>0</a:t>
            </a:r>
            <a:r>
              <a:rPr lang="fr-FR" sz="900" b="0" spc="-5">
                <a:latin typeface="Arial"/>
                <a:cs typeface="Arial"/>
              </a:rPr>
              <a:t>1</a:t>
            </a:r>
            <a:r>
              <a:rPr lang="fr-FR" sz="900" b="0" spc="5">
                <a:latin typeface="Arial"/>
                <a:cs typeface="Arial"/>
              </a:rPr>
              <a:t>2</a:t>
            </a:r>
            <a:r>
              <a:rPr lang="fr-FR" sz="900" b="0" spc="-9">
                <a:latin typeface="Arial"/>
                <a:cs typeface="Arial"/>
              </a:rPr>
              <a:t>,</a:t>
            </a:r>
            <a:r>
              <a:rPr lang="fr-FR" sz="900" b="0" spc="185">
                <a:latin typeface="Arial"/>
                <a:cs typeface="Arial"/>
              </a:rPr>
              <a:t> </a:t>
            </a:r>
            <a:r>
              <a:rPr lang="fr-FR" sz="900" b="0" spc="5">
                <a:latin typeface="Arial"/>
                <a:cs typeface="Arial"/>
              </a:rPr>
              <a:t>e</a:t>
            </a:r>
            <a:r>
              <a:rPr lang="fr-FR" sz="900" b="0" spc="-9">
                <a:latin typeface="Arial"/>
                <a:cs typeface="Arial"/>
              </a:rPr>
              <a:t>n</a:t>
            </a:r>
            <a:r>
              <a:rPr lang="fr-FR" sz="900" b="0">
                <a:latin typeface="Arial"/>
                <a:cs typeface="Arial"/>
              </a:rPr>
              <a:t>t</a:t>
            </a:r>
            <a:r>
              <a:rPr lang="fr-FR" sz="900" b="0" spc="-5">
                <a:latin typeface="Arial"/>
                <a:cs typeface="Arial"/>
              </a:rPr>
              <a:t>ré</a:t>
            </a:r>
            <a:r>
              <a:rPr lang="fr-FR" sz="900" b="0">
                <a:latin typeface="Arial"/>
                <a:cs typeface="Arial"/>
              </a:rPr>
              <a:t>e</a:t>
            </a:r>
            <a:r>
              <a:rPr lang="fr-FR" sz="900" b="0" spc="193">
                <a:latin typeface="Arial"/>
                <a:cs typeface="Arial"/>
              </a:rPr>
              <a:t> </a:t>
            </a:r>
            <a:r>
              <a:rPr lang="fr-FR" sz="900" b="0" spc="5">
                <a:latin typeface="Arial"/>
                <a:cs typeface="Arial"/>
              </a:rPr>
              <a:t>e</a:t>
            </a:r>
            <a:r>
              <a:rPr lang="fr-FR" sz="900" b="0" spc="-14">
                <a:latin typeface="Arial"/>
                <a:cs typeface="Arial"/>
              </a:rPr>
              <a:t>n</a:t>
            </a:r>
            <a:r>
              <a:rPr lang="fr-FR" sz="900" b="0" spc="193">
                <a:latin typeface="Arial"/>
                <a:cs typeface="Arial"/>
              </a:rPr>
              <a:t> </a:t>
            </a:r>
            <a:r>
              <a:rPr lang="fr-FR" sz="900" b="0" spc="-24">
                <a:latin typeface="Arial"/>
                <a:cs typeface="Arial"/>
              </a:rPr>
              <a:t>v</a:t>
            </a:r>
            <a:r>
              <a:rPr lang="fr-FR" sz="900" b="0" spc="-19">
                <a:latin typeface="Arial"/>
                <a:cs typeface="Arial"/>
              </a:rPr>
              <a:t>i</a:t>
            </a:r>
            <a:r>
              <a:rPr lang="fr-FR" sz="900" b="0" spc="-9">
                <a:latin typeface="Arial"/>
                <a:cs typeface="Arial"/>
              </a:rPr>
              <a:t>g</a:t>
            </a:r>
            <a:r>
              <a:rPr lang="fr-FR" sz="900" b="0" spc="-19">
                <a:latin typeface="Arial"/>
                <a:cs typeface="Arial"/>
              </a:rPr>
              <a:t>u</a:t>
            </a:r>
            <a:r>
              <a:rPr lang="fr-FR" sz="900" b="0" spc="-9">
                <a:latin typeface="Arial"/>
                <a:cs typeface="Arial"/>
              </a:rPr>
              <a:t>e</a:t>
            </a:r>
            <a:r>
              <a:rPr lang="fr-FR" sz="900" b="0" spc="-5">
                <a:latin typeface="Arial"/>
                <a:cs typeface="Arial"/>
              </a:rPr>
              <a:t>u</a:t>
            </a:r>
            <a:r>
              <a:rPr lang="fr-FR" sz="900" b="0">
                <a:latin typeface="Arial"/>
                <a:cs typeface="Arial"/>
              </a:rPr>
              <a:t>r</a:t>
            </a:r>
            <a:r>
              <a:rPr lang="fr-FR" sz="900" b="0" spc="199">
                <a:latin typeface="Arial"/>
                <a:cs typeface="Arial"/>
              </a:rPr>
              <a:t> </a:t>
            </a:r>
            <a:r>
              <a:rPr lang="fr-FR" sz="900" b="0" spc="-19">
                <a:latin typeface="Arial"/>
                <a:cs typeface="Arial"/>
              </a:rPr>
              <a:t>d</a:t>
            </a:r>
            <a:r>
              <a:rPr lang="fr-FR" sz="900" b="0" spc="-14">
                <a:latin typeface="Arial"/>
                <a:cs typeface="Arial"/>
              </a:rPr>
              <a:t>u</a:t>
            </a:r>
            <a:r>
              <a:rPr lang="fr-FR" sz="900" b="0" spc="199">
                <a:latin typeface="Arial"/>
                <a:cs typeface="Arial"/>
              </a:rPr>
              <a:t> </a:t>
            </a:r>
            <a:r>
              <a:rPr lang="fr-FR" sz="900" b="0" spc="-19">
                <a:latin typeface="Arial"/>
                <a:cs typeface="Arial"/>
              </a:rPr>
              <a:t>d</a:t>
            </a:r>
            <a:r>
              <a:rPr lang="fr-FR" sz="900" b="0" spc="-9">
                <a:latin typeface="Arial"/>
                <a:cs typeface="Arial"/>
              </a:rPr>
              <a:t>é</a:t>
            </a:r>
            <a:r>
              <a:rPr lang="fr-FR" sz="900" b="0" spc="-5">
                <a:latin typeface="Arial"/>
                <a:cs typeface="Arial"/>
              </a:rPr>
              <a:t>cr</a:t>
            </a:r>
            <a:r>
              <a:rPr lang="fr-FR" sz="900" b="0" spc="5">
                <a:latin typeface="Arial"/>
                <a:cs typeface="Arial"/>
              </a:rPr>
              <a:t>e</a:t>
            </a:r>
            <a:r>
              <a:rPr lang="fr-FR" sz="900" b="0">
                <a:latin typeface="Arial"/>
                <a:cs typeface="Arial"/>
              </a:rPr>
              <a:t>t</a:t>
            </a:r>
            <a:r>
              <a:rPr lang="fr-FR" sz="900" b="0" spc="199">
                <a:latin typeface="Arial"/>
                <a:cs typeface="Arial"/>
              </a:rPr>
              <a:t> </a:t>
            </a:r>
            <a:r>
              <a:rPr lang="fr-FR" sz="900" b="0" spc="-19">
                <a:latin typeface="Arial"/>
                <a:cs typeface="Arial"/>
              </a:rPr>
              <a:t>n°</a:t>
            </a:r>
            <a:r>
              <a:rPr lang="fr-FR" sz="900" b="0" spc="-9">
                <a:latin typeface="Arial"/>
                <a:cs typeface="Arial"/>
              </a:rPr>
              <a:t>2</a:t>
            </a:r>
            <a:r>
              <a:rPr lang="fr-FR" sz="900" b="0" spc="5">
                <a:latin typeface="Arial"/>
                <a:cs typeface="Arial"/>
              </a:rPr>
              <a:t>0</a:t>
            </a:r>
            <a:r>
              <a:rPr lang="fr-FR" sz="900" b="0" spc="-5">
                <a:latin typeface="Arial"/>
                <a:cs typeface="Arial"/>
              </a:rPr>
              <a:t>1</a:t>
            </a:r>
            <a:r>
              <a:rPr lang="fr-FR" sz="900" b="0" spc="5">
                <a:latin typeface="Arial"/>
                <a:cs typeface="Arial"/>
              </a:rPr>
              <a:t>2</a:t>
            </a:r>
            <a:r>
              <a:rPr lang="fr-FR" sz="900" b="0">
                <a:latin typeface="Arial"/>
                <a:cs typeface="Arial"/>
              </a:rPr>
              <a:t>-</a:t>
            </a:r>
            <a:r>
              <a:rPr lang="fr-FR" sz="900" b="0" spc="-100">
                <a:latin typeface="Arial"/>
                <a:cs typeface="Arial"/>
              </a:rPr>
              <a:t>1</a:t>
            </a:r>
            <a:r>
              <a:rPr lang="fr-FR" sz="900" b="0" spc="-5">
                <a:latin typeface="Arial"/>
                <a:cs typeface="Arial"/>
              </a:rPr>
              <a:t>1</a:t>
            </a:r>
            <a:r>
              <a:rPr lang="fr-FR" sz="900" b="0">
                <a:latin typeface="Arial"/>
                <a:cs typeface="Arial"/>
              </a:rPr>
              <a:t>8 </a:t>
            </a:r>
            <a:r>
              <a:rPr lang="fr-FR" sz="900" b="0" spc="-19">
                <a:latin typeface="Arial"/>
                <a:cs typeface="Arial"/>
              </a:rPr>
              <a:t>d</a:t>
            </a:r>
            <a:r>
              <a:rPr lang="fr-FR" sz="900" b="0" spc="-14">
                <a:latin typeface="Arial"/>
                <a:cs typeface="Arial"/>
              </a:rPr>
              <a:t>u</a:t>
            </a:r>
            <a:r>
              <a:rPr lang="fr-FR" sz="900" b="0">
                <a:latin typeface="Arial"/>
                <a:cs typeface="Arial"/>
              </a:rPr>
              <a:t> </a:t>
            </a:r>
            <a:r>
              <a:rPr lang="fr-FR" sz="900" b="0" spc="-5">
                <a:latin typeface="Arial"/>
                <a:cs typeface="Arial"/>
              </a:rPr>
              <a:t>3</a:t>
            </a:r>
            <a:r>
              <a:rPr lang="fr-FR" sz="900" b="0">
                <a:latin typeface="Arial"/>
                <a:cs typeface="Arial"/>
              </a:rPr>
              <a:t>0</a:t>
            </a:r>
            <a:r>
              <a:rPr lang="fr-FR" sz="900" b="0" spc="-5">
                <a:latin typeface="Arial"/>
                <a:cs typeface="Arial"/>
              </a:rPr>
              <a:t> </a:t>
            </a:r>
            <a:r>
              <a:rPr lang="fr-FR" sz="900" b="0" spc="-19">
                <a:latin typeface="Arial"/>
                <a:cs typeface="Arial"/>
              </a:rPr>
              <a:t>j</a:t>
            </a:r>
            <a:r>
              <a:rPr lang="fr-FR" sz="900" b="0" spc="5">
                <a:latin typeface="Arial"/>
                <a:cs typeface="Arial"/>
              </a:rPr>
              <a:t>a</a:t>
            </a:r>
            <a:r>
              <a:rPr lang="fr-FR" sz="900" b="0" spc="-19">
                <a:latin typeface="Arial"/>
                <a:cs typeface="Arial"/>
              </a:rPr>
              <a:t>n</a:t>
            </a:r>
            <a:r>
              <a:rPr lang="fr-FR" sz="900" b="0" spc="-38">
                <a:latin typeface="Arial"/>
                <a:cs typeface="Arial"/>
              </a:rPr>
              <a:t>v</a:t>
            </a:r>
            <a:r>
              <a:rPr lang="fr-FR" sz="900" b="0" spc="-9">
                <a:latin typeface="Arial"/>
                <a:cs typeface="Arial"/>
              </a:rPr>
              <a:t>i</a:t>
            </a:r>
            <a:r>
              <a:rPr lang="fr-FR" sz="900" b="0" spc="-5">
                <a:latin typeface="Arial"/>
                <a:cs typeface="Arial"/>
              </a:rPr>
              <a:t>e</a:t>
            </a:r>
            <a:r>
              <a:rPr lang="fr-FR" sz="900" b="0">
                <a:latin typeface="Arial"/>
                <a:cs typeface="Arial"/>
              </a:rPr>
              <a:t>r</a:t>
            </a:r>
            <a:r>
              <a:rPr lang="fr-FR" sz="900" b="0" spc="-9">
                <a:latin typeface="Arial"/>
                <a:cs typeface="Arial"/>
              </a:rPr>
              <a:t> </a:t>
            </a:r>
            <a:r>
              <a:rPr lang="fr-FR" sz="900" b="0" spc="5" smtClean="0">
                <a:latin typeface="Arial"/>
                <a:cs typeface="Arial"/>
              </a:rPr>
              <a:t>20</a:t>
            </a:r>
            <a:r>
              <a:rPr lang="fr-FR" sz="900" b="0" spc="-5" smtClean="0">
                <a:latin typeface="Arial"/>
                <a:cs typeface="Arial"/>
              </a:rPr>
              <a:t>1</a:t>
            </a:r>
            <a:r>
              <a:rPr lang="fr-FR" sz="900" b="0" smtClean="0">
                <a:latin typeface="Arial"/>
                <a:cs typeface="Arial"/>
              </a:rPr>
              <a:t>2)</a:t>
            </a:r>
            <a:endParaRPr lang="fr-FR" sz="900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22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algn="ctr">
              <a:lnSpc>
                <a:spcPts val="2071"/>
              </a:lnSpc>
            </a:pPr>
            <a:endParaRPr lang="fr-FR" sz="1100">
              <a:latin typeface="Arial"/>
              <a:cs typeface="Arial"/>
            </a:endParaRPr>
          </a:p>
          <a:p>
            <a:pPr marL="12040"/>
            <a:r>
              <a:rPr lang="fr-FR" sz="1100" spc="-5">
                <a:latin typeface="Arial"/>
                <a:cs typeface="Arial"/>
              </a:rPr>
              <a:t>L</a:t>
            </a:r>
            <a:r>
              <a:rPr lang="fr-FR" sz="1100">
                <a:latin typeface="Arial"/>
                <a:cs typeface="Arial"/>
              </a:rPr>
              <a:t>a</a:t>
            </a:r>
            <a:r>
              <a:rPr lang="fr-FR" sz="1100" spc="-9">
                <a:latin typeface="Arial"/>
                <a:cs typeface="Arial"/>
              </a:rPr>
              <a:t> </a:t>
            </a:r>
            <a:r>
              <a:rPr lang="fr-FR" sz="1100" spc="5">
                <a:latin typeface="Arial"/>
                <a:cs typeface="Arial"/>
              </a:rPr>
              <a:t>p</a:t>
            </a:r>
            <a:r>
              <a:rPr lang="fr-FR" sz="1100" spc="-5">
                <a:latin typeface="Arial"/>
                <a:cs typeface="Arial"/>
              </a:rPr>
              <a:t>u</a:t>
            </a:r>
            <a:r>
              <a:rPr lang="fr-FR" sz="1100" spc="5">
                <a:latin typeface="Arial"/>
                <a:cs typeface="Arial"/>
              </a:rPr>
              <a:t>b</a:t>
            </a:r>
            <a:r>
              <a:rPr lang="fr-FR" sz="1100" spc="-5">
                <a:latin typeface="Arial"/>
                <a:cs typeface="Arial"/>
              </a:rPr>
              <a:t>l</a:t>
            </a:r>
            <a:r>
              <a:rPr lang="fr-FR" sz="1100">
                <a:latin typeface="Arial"/>
                <a:cs typeface="Arial"/>
              </a:rPr>
              <a:t>ici</a:t>
            </a:r>
            <a:r>
              <a:rPr lang="fr-FR" sz="1100" spc="-19">
                <a:latin typeface="Arial"/>
                <a:cs typeface="Arial"/>
              </a:rPr>
              <a:t>t</a:t>
            </a:r>
            <a:r>
              <a:rPr lang="fr-FR" sz="1100">
                <a:latin typeface="Arial"/>
                <a:cs typeface="Arial"/>
              </a:rPr>
              <a:t>é</a:t>
            </a:r>
            <a:r>
              <a:rPr lang="fr-FR" sz="1100" spc="-9">
                <a:latin typeface="Arial"/>
                <a:cs typeface="Arial"/>
              </a:rPr>
              <a:t> est</a:t>
            </a:r>
            <a:r>
              <a:rPr lang="fr-FR" sz="1100" spc="5">
                <a:latin typeface="Arial"/>
                <a:cs typeface="Arial"/>
              </a:rPr>
              <a:t> </a:t>
            </a:r>
            <a:r>
              <a:rPr lang="fr-FR" sz="1100" spc="-5">
                <a:latin typeface="Arial"/>
                <a:cs typeface="Arial"/>
              </a:rPr>
              <a:t>interdite </a:t>
            </a:r>
            <a:r>
              <a:rPr lang="fr-FR" sz="1100" spc="5">
                <a:latin typeface="Arial"/>
                <a:cs typeface="Arial"/>
              </a:rPr>
              <a:t>s</a:t>
            </a:r>
            <a:r>
              <a:rPr lang="fr-FR" sz="1100" spc="-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r</a:t>
            </a:r>
            <a:r>
              <a:rPr lang="fr-FR" sz="1100" spc="-5">
                <a:latin typeface="Arial"/>
                <a:cs typeface="Arial"/>
              </a:rPr>
              <a:t> </a:t>
            </a:r>
            <a:r>
              <a:rPr lang="fr-FR" sz="1100">
                <a:latin typeface="Arial"/>
                <a:cs typeface="Arial"/>
              </a:rPr>
              <a:t>l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</a:t>
            </a:r>
            <a:r>
              <a:rPr lang="fr-FR" sz="1100" spc="9">
                <a:latin typeface="Arial"/>
                <a:cs typeface="Arial"/>
              </a:rPr>
              <a:t> </a:t>
            </a:r>
            <a:r>
              <a:rPr lang="fr-FR" sz="1100" spc="-9">
                <a:latin typeface="Arial"/>
                <a:cs typeface="Arial"/>
              </a:rPr>
              <a:t>m</a:t>
            </a:r>
            <a:r>
              <a:rPr lang="fr-FR" sz="1100" spc="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rs </a:t>
            </a:r>
            <a:r>
              <a:rPr lang="fr-FR" sz="1100" spc="5">
                <a:latin typeface="Arial"/>
                <a:cs typeface="Arial"/>
              </a:rPr>
              <a:t>d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 </a:t>
            </a:r>
            <a:r>
              <a:rPr lang="fr-FR" sz="1100" spc="5">
                <a:latin typeface="Arial"/>
                <a:cs typeface="Arial"/>
              </a:rPr>
              <a:t>b</a:t>
            </a:r>
            <a:r>
              <a:rPr lang="fr-FR" sz="1100" spc="-5">
                <a:latin typeface="Arial"/>
                <a:cs typeface="Arial"/>
              </a:rPr>
              <a:t>â</a:t>
            </a:r>
            <a:r>
              <a:rPr lang="fr-FR" sz="1100" spc="-9">
                <a:latin typeface="Arial"/>
                <a:cs typeface="Arial"/>
              </a:rPr>
              <a:t>t</a:t>
            </a:r>
            <a:r>
              <a:rPr lang="fr-FR" sz="1100" spc="-5">
                <a:latin typeface="Arial"/>
                <a:cs typeface="Arial"/>
              </a:rPr>
              <a:t>i</a:t>
            </a:r>
            <a:r>
              <a:rPr lang="fr-FR" sz="1100">
                <a:latin typeface="Arial"/>
                <a:cs typeface="Arial"/>
              </a:rPr>
              <a:t>m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 spc="5">
                <a:latin typeface="Arial"/>
                <a:cs typeface="Arial"/>
              </a:rPr>
              <a:t>n</a:t>
            </a:r>
            <a:r>
              <a:rPr lang="fr-FR" sz="1100" spc="-19">
                <a:latin typeface="Arial"/>
                <a:cs typeface="Arial"/>
              </a:rPr>
              <a:t>t</a:t>
            </a:r>
            <a:r>
              <a:rPr lang="fr-FR" sz="1100" spc="5">
                <a:latin typeface="Arial"/>
                <a:cs typeface="Arial"/>
              </a:rPr>
              <a:t>s, </a:t>
            </a:r>
            <a:r>
              <a:rPr lang="fr-FR" sz="1100" spc="5" smtClean="0">
                <a:latin typeface="Arial"/>
                <a:cs typeface="Arial"/>
              </a:rPr>
              <a:t>sa</a:t>
            </a:r>
            <a:r>
              <a:rPr lang="fr-FR" sz="1100" spc="-5" smtClean="0">
                <a:latin typeface="Arial"/>
                <a:cs typeface="Arial"/>
              </a:rPr>
              <a:t>u</a:t>
            </a:r>
            <a:r>
              <a:rPr lang="fr-FR" sz="1100" spc="-9" smtClean="0">
                <a:latin typeface="Arial"/>
                <a:cs typeface="Arial"/>
              </a:rPr>
              <a:t>f</a:t>
            </a:r>
            <a:r>
              <a:rPr lang="fr-FR" sz="1100" spc="-5" smtClean="0">
                <a:latin typeface="Arial"/>
                <a:cs typeface="Arial"/>
              </a:rPr>
              <a:t> </a:t>
            </a:r>
            <a:r>
              <a:rPr lang="fr-FR" sz="1100" spc="5">
                <a:latin typeface="Arial"/>
                <a:cs typeface="Arial"/>
              </a:rPr>
              <a:t>q</a:t>
            </a:r>
            <a:r>
              <a:rPr lang="fr-FR" sz="1100" spc="-5">
                <a:latin typeface="Arial"/>
                <a:cs typeface="Arial"/>
              </a:rPr>
              <a:t>u</a:t>
            </a:r>
            <a:r>
              <a:rPr lang="fr-FR" sz="1100" spc="5">
                <a:latin typeface="Arial"/>
                <a:cs typeface="Arial"/>
              </a:rPr>
              <a:t>a</a:t>
            </a:r>
            <a:r>
              <a:rPr lang="fr-FR" sz="1100" spc="-5">
                <a:latin typeface="Arial"/>
                <a:cs typeface="Arial"/>
              </a:rPr>
              <a:t>n</a:t>
            </a:r>
            <a:r>
              <a:rPr lang="fr-FR" sz="1100">
                <a:latin typeface="Arial"/>
                <a:cs typeface="Arial"/>
              </a:rPr>
              <a:t>d</a:t>
            </a:r>
            <a:r>
              <a:rPr lang="fr-FR" sz="1100" spc="-5">
                <a:latin typeface="Arial"/>
                <a:cs typeface="Arial"/>
              </a:rPr>
              <a:t> </a:t>
            </a:r>
            <a:r>
              <a:rPr lang="fr-FR" sz="1100" spc="5">
                <a:latin typeface="Arial"/>
                <a:cs typeface="Arial"/>
              </a:rPr>
              <a:t>c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</a:t>
            </a:r>
            <a:r>
              <a:rPr lang="fr-FR" sz="1100" spc="9">
                <a:latin typeface="Arial"/>
                <a:cs typeface="Arial"/>
              </a:rPr>
              <a:t> </a:t>
            </a:r>
            <a:r>
              <a:rPr lang="fr-FR" sz="1100" spc="-9">
                <a:latin typeface="Arial"/>
                <a:cs typeface="Arial"/>
              </a:rPr>
              <a:t>m</a:t>
            </a:r>
            <a:r>
              <a:rPr lang="fr-FR" sz="1100" spc="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rs </a:t>
            </a:r>
            <a:r>
              <a:rPr lang="fr-FR" sz="1100" spc="5">
                <a:latin typeface="Arial"/>
                <a:cs typeface="Arial"/>
              </a:rPr>
              <a:t>so</a:t>
            </a:r>
            <a:r>
              <a:rPr lang="fr-FR" sz="1100" spc="-5">
                <a:latin typeface="Arial"/>
                <a:cs typeface="Arial"/>
              </a:rPr>
              <a:t>n</a:t>
            </a:r>
            <a:r>
              <a:rPr lang="fr-FR" sz="1100" spc="-9">
                <a:latin typeface="Arial"/>
                <a:cs typeface="Arial"/>
              </a:rPr>
              <a:t>t</a:t>
            </a:r>
            <a:r>
              <a:rPr lang="fr-FR" sz="1100" spc="-5">
                <a:latin typeface="Arial"/>
                <a:cs typeface="Arial"/>
              </a:rPr>
              <a:t> a</a:t>
            </a:r>
            <a:r>
              <a:rPr lang="fr-FR" sz="1100">
                <a:latin typeface="Arial"/>
                <a:cs typeface="Arial"/>
              </a:rPr>
              <a:t>v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 spc="5">
                <a:latin typeface="Arial"/>
                <a:cs typeface="Arial"/>
              </a:rPr>
              <a:t>u</a:t>
            </a:r>
            <a:r>
              <a:rPr lang="fr-FR" sz="1100" spc="-5">
                <a:latin typeface="Arial"/>
                <a:cs typeface="Arial"/>
              </a:rPr>
              <a:t>g</a:t>
            </a:r>
            <a:r>
              <a:rPr lang="fr-FR" sz="1100">
                <a:latin typeface="Arial"/>
                <a:cs typeface="Arial"/>
              </a:rPr>
              <a:t>l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</a:t>
            </a:r>
            <a:r>
              <a:rPr lang="fr-FR" sz="1100" spc="9">
                <a:latin typeface="Arial"/>
                <a:cs typeface="Arial"/>
              </a:rPr>
              <a:t> </a:t>
            </a:r>
            <a:r>
              <a:rPr lang="fr-FR" sz="1100" spc="-5">
                <a:latin typeface="Arial"/>
                <a:cs typeface="Arial"/>
              </a:rPr>
              <a:t>o</a:t>
            </a:r>
            <a:r>
              <a:rPr lang="fr-FR" sz="1100">
                <a:latin typeface="Arial"/>
                <a:cs typeface="Arial"/>
              </a:rPr>
              <a:t>u</a:t>
            </a:r>
            <a:r>
              <a:rPr lang="fr-FR" sz="1100" spc="-5">
                <a:latin typeface="Arial"/>
                <a:cs typeface="Arial"/>
              </a:rPr>
              <a:t> q</a:t>
            </a:r>
            <a:r>
              <a:rPr lang="fr-FR" sz="1100" spc="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'</a:t>
            </a:r>
            <a:r>
              <a:rPr lang="fr-FR" sz="1100" spc="-5">
                <a:latin typeface="Arial"/>
                <a:cs typeface="Arial"/>
              </a:rPr>
              <a:t>il</a:t>
            </a:r>
            <a:r>
              <a:rPr lang="fr-FR" sz="1100">
                <a:latin typeface="Arial"/>
                <a:cs typeface="Arial"/>
              </a:rPr>
              <a:t>s </a:t>
            </a:r>
            <a:r>
              <a:rPr lang="fr-FR" sz="1100" spc="5">
                <a:latin typeface="Arial"/>
                <a:cs typeface="Arial"/>
              </a:rPr>
              <a:t>n</a:t>
            </a:r>
            <a:r>
              <a:rPr lang="fr-FR" sz="1100">
                <a:latin typeface="Arial"/>
                <a:cs typeface="Arial"/>
              </a:rPr>
              <a:t>e </a:t>
            </a:r>
            <a:r>
              <a:rPr lang="fr-FR" sz="1100" spc="5">
                <a:latin typeface="Arial"/>
                <a:cs typeface="Arial"/>
              </a:rPr>
              <a:t>c</a:t>
            </a:r>
            <a:r>
              <a:rPr lang="fr-FR" sz="1100" spc="-5">
                <a:latin typeface="Arial"/>
                <a:cs typeface="Arial"/>
              </a:rPr>
              <a:t>o</a:t>
            </a:r>
            <a:r>
              <a:rPr lang="fr-FR" sz="1100">
                <a:latin typeface="Arial"/>
                <a:cs typeface="Arial"/>
              </a:rPr>
              <a:t>m</a:t>
            </a:r>
            <a:r>
              <a:rPr lang="fr-FR" sz="1100" spc="-5">
                <a:latin typeface="Arial"/>
                <a:cs typeface="Arial"/>
              </a:rPr>
              <a:t>p</a:t>
            </a:r>
            <a:r>
              <a:rPr lang="fr-FR" sz="1100" spc="5">
                <a:latin typeface="Arial"/>
                <a:cs typeface="Arial"/>
              </a:rPr>
              <a:t>o</a:t>
            </a:r>
            <a:r>
              <a:rPr lang="fr-FR" sz="1100">
                <a:latin typeface="Arial"/>
                <a:cs typeface="Arial"/>
              </a:rPr>
              <a:t>r</a:t>
            </a:r>
            <a:r>
              <a:rPr lang="fr-FR" sz="1100" spc="-19">
                <a:latin typeface="Arial"/>
                <a:cs typeface="Arial"/>
              </a:rPr>
              <a:t>t</a:t>
            </a:r>
            <a:r>
              <a:rPr lang="fr-FR" sz="1100" spc="5">
                <a:latin typeface="Arial"/>
                <a:cs typeface="Arial"/>
              </a:rPr>
              <a:t>en</a:t>
            </a:r>
            <a:r>
              <a:rPr lang="fr-FR" sz="1100" spc="-9">
                <a:latin typeface="Arial"/>
                <a:cs typeface="Arial"/>
              </a:rPr>
              <a:t>t</a:t>
            </a:r>
            <a:r>
              <a:rPr lang="fr-FR" sz="1100" spc="-14">
                <a:latin typeface="Arial"/>
                <a:cs typeface="Arial"/>
              </a:rPr>
              <a:t> </a:t>
            </a:r>
            <a:r>
              <a:rPr lang="fr-FR" sz="1100" spc="5">
                <a:latin typeface="Arial"/>
                <a:cs typeface="Arial"/>
              </a:rPr>
              <a:t>q</a:t>
            </a:r>
            <a:r>
              <a:rPr lang="fr-FR" sz="1100" spc="-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'</a:t>
            </a:r>
            <a:r>
              <a:rPr lang="fr-FR" sz="1100" spc="-5">
                <a:latin typeface="Arial"/>
                <a:cs typeface="Arial"/>
              </a:rPr>
              <a:t>u</a:t>
            </a:r>
            <a:r>
              <a:rPr lang="fr-FR" sz="1100" spc="5">
                <a:latin typeface="Arial"/>
                <a:cs typeface="Arial"/>
              </a:rPr>
              <a:t>n</a:t>
            </a:r>
            <a:r>
              <a:rPr lang="fr-FR" sz="1100">
                <a:latin typeface="Arial"/>
                <a:cs typeface="Arial"/>
              </a:rPr>
              <a:t>e</a:t>
            </a:r>
            <a:r>
              <a:rPr lang="fr-FR" sz="1100" spc="-5">
                <a:latin typeface="Arial"/>
                <a:cs typeface="Arial"/>
              </a:rPr>
              <a:t> o</a:t>
            </a:r>
            <a:r>
              <a:rPr lang="fr-FR" sz="1100">
                <a:latin typeface="Arial"/>
                <a:cs typeface="Arial"/>
              </a:rPr>
              <a:t>u</a:t>
            </a:r>
            <a:r>
              <a:rPr lang="fr-FR" sz="1100" spc="-5">
                <a:latin typeface="Arial"/>
                <a:cs typeface="Arial"/>
              </a:rPr>
              <a:t> </a:t>
            </a:r>
            <a:r>
              <a:rPr lang="fr-FR" sz="1100" spc="5">
                <a:latin typeface="Arial"/>
                <a:cs typeface="Arial"/>
              </a:rPr>
              <a:t>p</a:t>
            </a:r>
            <a:r>
              <a:rPr lang="fr-FR" sz="1100" spc="-5">
                <a:latin typeface="Arial"/>
                <a:cs typeface="Arial"/>
              </a:rPr>
              <a:t>l</a:t>
            </a:r>
            <a:r>
              <a:rPr lang="fr-FR" sz="1100" spc="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si</a:t>
            </a:r>
            <a:r>
              <a:rPr lang="fr-FR" sz="1100" spc="5">
                <a:latin typeface="Arial"/>
                <a:cs typeface="Arial"/>
              </a:rPr>
              <a:t>e</a:t>
            </a:r>
            <a:r>
              <a:rPr lang="fr-FR" sz="1100" spc="-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rs </a:t>
            </a:r>
            <a:r>
              <a:rPr lang="fr-FR" sz="1100" spc="5">
                <a:latin typeface="Arial"/>
                <a:cs typeface="Arial"/>
              </a:rPr>
              <a:t>o</a:t>
            </a:r>
            <a:r>
              <a:rPr lang="fr-FR" sz="1100" spc="-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v</a:t>
            </a:r>
            <a:r>
              <a:rPr lang="fr-FR" sz="1100" spc="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r</a:t>
            </a:r>
            <a:r>
              <a:rPr lang="fr-FR" sz="1100" spc="-19">
                <a:latin typeface="Arial"/>
                <a:cs typeface="Arial"/>
              </a:rPr>
              <a:t>t</a:t>
            </a:r>
            <a:r>
              <a:rPr lang="fr-FR" sz="1100" spc="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r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</a:t>
            </a:r>
            <a:r>
              <a:rPr lang="fr-FR" sz="1100" spc="9">
                <a:latin typeface="Arial"/>
                <a:cs typeface="Arial"/>
              </a:rPr>
              <a:t> </a:t>
            </a:r>
            <a:r>
              <a:rPr lang="fr-FR" sz="1100" spc="-5">
                <a:latin typeface="Arial"/>
                <a:cs typeface="Arial"/>
              </a:rPr>
              <a:t>d'</a:t>
            </a:r>
            <a:r>
              <a:rPr lang="fr-FR" sz="1100" spc="5">
                <a:latin typeface="Arial"/>
                <a:cs typeface="Arial"/>
              </a:rPr>
              <a:t>un</a:t>
            </a:r>
            <a:r>
              <a:rPr lang="fr-FR" sz="1100">
                <a:latin typeface="Arial"/>
                <a:cs typeface="Arial"/>
              </a:rPr>
              <a:t>e</a:t>
            </a:r>
            <a:r>
              <a:rPr lang="fr-FR" sz="1100" spc="-5">
                <a:latin typeface="Arial"/>
                <a:cs typeface="Arial"/>
              </a:rPr>
              <a:t> </a:t>
            </a:r>
            <a:r>
              <a:rPr lang="fr-FR" sz="1100">
                <a:latin typeface="Arial"/>
                <a:cs typeface="Arial"/>
              </a:rPr>
              <a:t>s</a:t>
            </a:r>
            <a:r>
              <a:rPr lang="fr-FR" sz="1100" spc="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r</a:t>
            </a:r>
            <a:r>
              <a:rPr lang="fr-FR" sz="1100" spc="-19">
                <a:latin typeface="Arial"/>
                <a:cs typeface="Arial"/>
              </a:rPr>
              <a:t>f</a:t>
            </a:r>
            <a:r>
              <a:rPr lang="fr-FR" sz="1100" spc="5">
                <a:latin typeface="Arial"/>
                <a:cs typeface="Arial"/>
              </a:rPr>
              <a:t>ac</a:t>
            </a:r>
            <a:r>
              <a:rPr lang="fr-FR" sz="1100">
                <a:latin typeface="Arial"/>
                <a:cs typeface="Arial"/>
              </a:rPr>
              <a:t>e</a:t>
            </a:r>
            <a:r>
              <a:rPr lang="fr-FR" sz="1100" spc="-5">
                <a:latin typeface="Arial"/>
                <a:cs typeface="Arial"/>
              </a:rPr>
              <a:t> u</a:t>
            </a:r>
            <a:r>
              <a:rPr lang="fr-FR" sz="1100" spc="5">
                <a:latin typeface="Arial"/>
                <a:cs typeface="Arial"/>
              </a:rPr>
              <a:t>n</a:t>
            </a:r>
            <a:r>
              <a:rPr lang="fr-FR" sz="1100" spc="-5">
                <a:latin typeface="Arial"/>
                <a:cs typeface="Arial"/>
              </a:rPr>
              <a:t>i</a:t>
            </a:r>
            <a:r>
              <a:rPr lang="fr-FR" sz="1100" spc="-19">
                <a:latin typeface="Arial"/>
                <a:cs typeface="Arial"/>
              </a:rPr>
              <a:t>t</a:t>
            </a:r>
            <a:r>
              <a:rPr lang="fr-FR" sz="1100" spc="5">
                <a:latin typeface="Arial"/>
                <a:cs typeface="Arial"/>
              </a:rPr>
              <a:t>a</a:t>
            </a:r>
            <a:r>
              <a:rPr lang="fr-FR" sz="1100" spc="-5">
                <a:latin typeface="Arial"/>
                <a:cs typeface="Arial"/>
              </a:rPr>
              <a:t>i</a:t>
            </a:r>
            <a:r>
              <a:rPr lang="fr-FR" sz="1100" spc="9">
                <a:latin typeface="Arial"/>
                <a:cs typeface="Arial"/>
              </a:rPr>
              <a:t>r</a:t>
            </a:r>
            <a:r>
              <a:rPr lang="fr-FR" sz="1100">
                <a:latin typeface="Arial"/>
                <a:cs typeface="Arial"/>
              </a:rPr>
              <a:t>e</a:t>
            </a:r>
            <a:r>
              <a:rPr lang="fr-FR" sz="1100" spc="-9">
                <a:latin typeface="Arial"/>
                <a:cs typeface="Arial"/>
              </a:rPr>
              <a:t> </a:t>
            </a:r>
            <a:r>
              <a:rPr lang="fr-FR" sz="1100">
                <a:latin typeface="Arial"/>
                <a:cs typeface="Arial"/>
              </a:rPr>
              <a:t>i</a:t>
            </a:r>
            <a:r>
              <a:rPr lang="fr-FR" sz="1100" spc="-5">
                <a:latin typeface="Arial"/>
                <a:cs typeface="Arial"/>
              </a:rPr>
              <a:t>n</a:t>
            </a:r>
            <a:r>
              <a:rPr lang="fr-FR" sz="1100" spc="-19">
                <a:latin typeface="Arial"/>
                <a:cs typeface="Arial"/>
              </a:rPr>
              <a:t>f</a:t>
            </a:r>
            <a:r>
              <a:rPr lang="fr-FR" sz="1100" spc="5">
                <a:latin typeface="Arial"/>
                <a:cs typeface="Arial"/>
              </a:rPr>
              <a:t>é</a:t>
            </a:r>
            <a:r>
              <a:rPr lang="fr-FR" sz="1100">
                <a:latin typeface="Arial"/>
                <a:cs typeface="Arial"/>
              </a:rPr>
              <a:t>ri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 spc="5">
                <a:latin typeface="Arial"/>
                <a:cs typeface="Arial"/>
              </a:rPr>
              <a:t>u</a:t>
            </a:r>
            <a:r>
              <a:rPr lang="fr-FR" sz="1100">
                <a:latin typeface="Arial"/>
                <a:cs typeface="Arial"/>
              </a:rPr>
              <a:t>re</a:t>
            </a:r>
            <a:r>
              <a:rPr lang="fr-FR" sz="1100" spc="-5">
                <a:latin typeface="Arial"/>
                <a:cs typeface="Arial"/>
              </a:rPr>
              <a:t> </a:t>
            </a:r>
            <a:r>
              <a:rPr lang="fr-FR" sz="1100">
                <a:latin typeface="Arial"/>
                <a:cs typeface="Arial"/>
              </a:rPr>
              <a:t>à </a:t>
            </a:r>
            <a:r>
              <a:rPr lang="fr-FR" sz="1100" spc="-5">
                <a:latin typeface="Arial"/>
                <a:cs typeface="Arial"/>
              </a:rPr>
              <a:t>0</a:t>
            </a:r>
            <a:r>
              <a:rPr lang="fr-FR" sz="1100" spc="-19">
                <a:latin typeface="Arial"/>
                <a:cs typeface="Arial"/>
              </a:rPr>
              <a:t>,</a:t>
            </a:r>
            <a:r>
              <a:rPr lang="fr-FR" sz="1100" spc="5">
                <a:latin typeface="Arial"/>
                <a:cs typeface="Arial"/>
              </a:rPr>
              <a:t>5</a:t>
            </a:r>
            <a:r>
              <a:rPr lang="fr-FR" sz="1100">
                <a:latin typeface="Arial"/>
                <a:cs typeface="Arial"/>
              </a:rPr>
              <a:t>0</a:t>
            </a:r>
            <a:r>
              <a:rPr lang="fr-FR" sz="1100" spc="-5">
                <a:latin typeface="Arial"/>
                <a:cs typeface="Arial"/>
              </a:rPr>
              <a:t> </a:t>
            </a:r>
            <a:r>
              <a:rPr lang="fr-FR" sz="1100">
                <a:latin typeface="Arial"/>
                <a:cs typeface="Arial"/>
              </a:rPr>
              <a:t>m² - </a:t>
            </a:r>
            <a:r>
              <a:rPr lang="fr-FR" sz="1100" smtClean="0">
                <a:latin typeface="Arial"/>
                <a:cs typeface="Arial"/>
              </a:rPr>
              <a:t>Ils ne peuvent excéder  une taille de 4 M²</a:t>
            </a:r>
            <a:r>
              <a:rPr lang="fr-FR" sz="1100" baseline="0" smtClean="0">
                <a:latin typeface="Arial"/>
                <a:cs typeface="Arial"/>
              </a:rPr>
              <a:t> et m</a:t>
            </a:r>
            <a:r>
              <a:rPr lang="fr-FR" sz="1100" smtClean="0">
                <a:latin typeface="Arial"/>
                <a:cs typeface="Arial"/>
              </a:rPr>
              <a:t>axi 6 mètres au dessus du niveau</a:t>
            </a:r>
            <a:r>
              <a:rPr lang="fr-FR" sz="1100" baseline="0" smtClean="0">
                <a:latin typeface="Arial"/>
                <a:cs typeface="Arial"/>
              </a:rPr>
              <a:t> du sol.</a:t>
            </a:r>
            <a:endParaRPr lang="fr-FR" sz="1100">
              <a:latin typeface="Arial"/>
              <a:cs typeface="Arial"/>
            </a:endParaRPr>
          </a:p>
          <a:p>
            <a:pPr marL="12040" marR="4816">
              <a:lnSpc>
                <a:spcPct val="93100"/>
              </a:lnSpc>
            </a:pPr>
            <a:endParaRPr lang="fr-FR" sz="1100">
              <a:latin typeface="Arial"/>
              <a:cs typeface="Arial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885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r>
              <a:rPr lang="fr-FR" smtClean="0"/>
              <a:t>La publicité</a:t>
            </a:r>
            <a:r>
              <a:rPr lang="fr-FR" baseline="0" smtClean="0"/>
              <a:t> est interdite sur les </a:t>
            </a:r>
            <a:r>
              <a:rPr lang="fr-FR" baseline="0" err="1" smtClean="0"/>
              <a:t>c</a:t>
            </a:r>
            <a:r>
              <a:rPr lang="fr-FR" err="1" smtClean="0"/>
              <a:t>lotures</a:t>
            </a:r>
            <a:r>
              <a:rPr lang="fr-FR" smtClean="0"/>
              <a:t> non aveugle,</a:t>
            </a:r>
            <a:r>
              <a:rPr lang="fr-FR" baseline="0" smtClean="0"/>
              <a:t> exemple sur les</a:t>
            </a:r>
            <a:r>
              <a:rPr lang="fr-FR" smtClean="0"/>
              <a:t> grilles</a:t>
            </a:r>
            <a:r>
              <a:rPr lang="fr-FR" baseline="0" smtClean="0"/>
              <a:t>, les </a:t>
            </a:r>
            <a:r>
              <a:rPr lang="fr-FR" smtClean="0"/>
              <a:t>portails</a:t>
            </a:r>
            <a:r>
              <a:rPr lang="fr-FR" baseline="0" smtClean="0"/>
              <a:t> ainsi que sur</a:t>
            </a:r>
            <a:r>
              <a:rPr lang="fr-FR" sz="1100" spc="-5" smtClean="0">
                <a:latin typeface="Arial"/>
                <a:cs typeface="Arial"/>
              </a:rPr>
              <a:t> </a:t>
            </a:r>
            <a:r>
              <a:rPr lang="fr-FR" sz="1100" spc="-5">
                <a:latin typeface="Arial"/>
                <a:cs typeface="Arial"/>
              </a:rPr>
              <a:t>l</a:t>
            </a:r>
            <a:r>
              <a:rPr lang="fr-FR" sz="1100" spc="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 m</a:t>
            </a:r>
            <a:r>
              <a:rPr lang="fr-FR" sz="1100" spc="-5">
                <a:latin typeface="Arial"/>
                <a:cs typeface="Arial"/>
              </a:rPr>
              <a:t>u</a:t>
            </a:r>
            <a:r>
              <a:rPr lang="fr-FR" sz="1100" spc="9">
                <a:latin typeface="Arial"/>
                <a:cs typeface="Arial"/>
              </a:rPr>
              <a:t>r</a:t>
            </a:r>
            <a:r>
              <a:rPr lang="fr-FR" sz="1100">
                <a:latin typeface="Arial"/>
                <a:cs typeface="Arial"/>
              </a:rPr>
              <a:t>s </a:t>
            </a:r>
            <a:r>
              <a:rPr lang="fr-FR" sz="1100" spc="-5">
                <a:latin typeface="Arial"/>
                <a:cs typeface="Arial"/>
              </a:rPr>
              <a:t>d</a:t>
            </a:r>
            <a:r>
              <a:rPr lang="fr-FR" sz="1100" spc="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 </a:t>
            </a:r>
            <a:r>
              <a:rPr lang="fr-FR" sz="1100" spc="5">
                <a:latin typeface="Arial"/>
                <a:cs typeface="Arial"/>
              </a:rPr>
              <a:t>c</a:t>
            </a:r>
            <a:r>
              <a:rPr lang="fr-FR" sz="1100" spc="-5">
                <a:latin typeface="Arial"/>
                <a:cs typeface="Arial"/>
              </a:rPr>
              <a:t>i</a:t>
            </a:r>
            <a:r>
              <a:rPr lang="fr-FR" sz="1100">
                <a:latin typeface="Arial"/>
                <a:cs typeface="Arial"/>
              </a:rPr>
              <a:t>m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 spc="-19">
                <a:latin typeface="Arial"/>
                <a:cs typeface="Arial"/>
              </a:rPr>
              <a:t>t</a:t>
            </a:r>
            <a:r>
              <a:rPr lang="fr-FR" sz="1100">
                <a:latin typeface="Arial"/>
                <a:cs typeface="Arial"/>
              </a:rPr>
              <a:t>i</a:t>
            </a:r>
            <a:r>
              <a:rPr lang="fr-FR" sz="1100" spc="5">
                <a:latin typeface="Arial"/>
                <a:cs typeface="Arial"/>
              </a:rPr>
              <a:t>è</a:t>
            </a:r>
            <a:r>
              <a:rPr lang="fr-FR" sz="1100">
                <a:latin typeface="Arial"/>
                <a:cs typeface="Arial"/>
              </a:rPr>
              <a:t>r</a:t>
            </a:r>
            <a:r>
              <a:rPr lang="fr-FR" sz="1100" spc="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</a:t>
            </a:r>
            <a:r>
              <a:rPr lang="fr-FR" sz="1100" spc="-9">
                <a:latin typeface="Arial"/>
                <a:cs typeface="Arial"/>
              </a:rPr>
              <a:t> </a:t>
            </a:r>
            <a:r>
              <a:rPr lang="fr-FR" sz="1100" spc="5">
                <a:latin typeface="Arial"/>
                <a:cs typeface="Arial"/>
              </a:rPr>
              <a:t>e</a:t>
            </a:r>
            <a:r>
              <a:rPr lang="fr-FR" sz="1100" spc="-9">
                <a:latin typeface="Arial"/>
                <a:cs typeface="Arial"/>
              </a:rPr>
              <a:t>t</a:t>
            </a:r>
            <a:r>
              <a:rPr lang="fr-FR" sz="1100" spc="-14">
                <a:latin typeface="Arial"/>
                <a:cs typeface="Arial"/>
              </a:rPr>
              <a:t> </a:t>
            </a:r>
            <a:r>
              <a:rPr lang="fr-FR" sz="1100" spc="5">
                <a:latin typeface="Arial"/>
                <a:cs typeface="Arial"/>
              </a:rPr>
              <a:t>d</a:t>
            </a:r>
            <a:r>
              <a:rPr lang="fr-FR" sz="1100" spc="-5">
                <a:latin typeface="Arial"/>
                <a:cs typeface="Arial"/>
              </a:rPr>
              <a:t>e</a:t>
            </a:r>
            <a:r>
              <a:rPr lang="fr-FR" sz="1100">
                <a:latin typeface="Arial"/>
                <a:cs typeface="Arial"/>
              </a:rPr>
              <a:t>s</a:t>
            </a:r>
            <a:r>
              <a:rPr lang="fr-FR" sz="1100" spc="9">
                <a:latin typeface="Arial"/>
                <a:cs typeface="Arial"/>
              </a:rPr>
              <a:t> </a:t>
            </a:r>
            <a:r>
              <a:rPr lang="fr-FR" sz="1100" spc="-5">
                <a:latin typeface="Arial"/>
                <a:cs typeface="Arial"/>
              </a:rPr>
              <a:t>j</a:t>
            </a:r>
            <a:r>
              <a:rPr lang="fr-FR" sz="1100" spc="5">
                <a:latin typeface="Arial"/>
                <a:cs typeface="Arial"/>
              </a:rPr>
              <a:t>a</a:t>
            </a:r>
            <a:r>
              <a:rPr lang="fr-FR" sz="1100">
                <a:latin typeface="Arial"/>
                <a:cs typeface="Arial"/>
              </a:rPr>
              <a:t>r</a:t>
            </a:r>
            <a:r>
              <a:rPr lang="fr-FR" sz="1100" spc="-5">
                <a:latin typeface="Arial"/>
                <a:cs typeface="Arial"/>
              </a:rPr>
              <a:t>d</a:t>
            </a:r>
            <a:r>
              <a:rPr lang="fr-FR" sz="1100">
                <a:latin typeface="Arial"/>
                <a:cs typeface="Arial"/>
              </a:rPr>
              <a:t>i</a:t>
            </a:r>
            <a:r>
              <a:rPr lang="fr-FR" sz="1100" spc="-5">
                <a:latin typeface="Arial"/>
                <a:cs typeface="Arial"/>
              </a:rPr>
              <a:t>n</a:t>
            </a:r>
            <a:r>
              <a:rPr lang="fr-FR" sz="1100">
                <a:latin typeface="Arial"/>
                <a:cs typeface="Arial"/>
              </a:rPr>
              <a:t>s</a:t>
            </a:r>
            <a:r>
              <a:rPr lang="fr-FR" sz="1100" spc="9">
                <a:latin typeface="Arial"/>
                <a:cs typeface="Arial"/>
              </a:rPr>
              <a:t> </a:t>
            </a:r>
            <a:r>
              <a:rPr lang="fr-FR" sz="1100" spc="-5" smtClean="0">
                <a:latin typeface="Arial"/>
                <a:cs typeface="Arial"/>
              </a:rPr>
              <a:t>p</a:t>
            </a:r>
            <a:r>
              <a:rPr lang="fr-FR" sz="1100" spc="5" smtClean="0">
                <a:latin typeface="Arial"/>
                <a:cs typeface="Arial"/>
              </a:rPr>
              <a:t>u</a:t>
            </a:r>
            <a:r>
              <a:rPr lang="fr-FR" sz="1100" spc="-5" smtClean="0">
                <a:latin typeface="Arial"/>
                <a:cs typeface="Arial"/>
              </a:rPr>
              <a:t>b</a:t>
            </a:r>
            <a:r>
              <a:rPr lang="fr-FR" sz="1100" smtClean="0">
                <a:latin typeface="Arial"/>
                <a:cs typeface="Arial"/>
              </a:rPr>
              <a:t>l</a:t>
            </a:r>
            <a:r>
              <a:rPr lang="fr-FR" sz="1100" spc="-5" smtClean="0">
                <a:latin typeface="Arial"/>
                <a:cs typeface="Arial"/>
              </a:rPr>
              <a:t>i</a:t>
            </a:r>
            <a:r>
              <a:rPr lang="fr-FR" sz="1100" spc="5" smtClean="0">
                <a:latin typeface="Arial"/>
                <a:cs typeface="Arial"/>
              </a:rPr>
              <a:t>c</a:t>
            </a:r>
            <a:r>
              <a:rPr lang="fr-FR" sz="1100" smtClean="0">
                <a:latin typeface="Arial"/>
                <a:cs typeface="Arial"/>
              </a:rPr>
              <a:t>s.</a:t>
            </a:r>
            <a:endParaRPr lang="fr-FR" sz="1100">
              <a:latin typeface="Arial"/>
              <a:cs typeface="Arial"/>
            </a:endParaRP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3569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6685" tIns="43343" rIns="86685" bIns="43343">
            <a:normAutofit/>
          </a:bodyPr>
          <a:lstStyle/>
          <a:p>
            <a:pPr marR="65616" algn="ctr">
              <a:lnSpc>
                <a:spcPts val="2195"/>
              </a:lnSpc>
            </a:pPr>
            <a:endParaRPr lang="fr-FR" smtClean="0"/>
          </a:p>
          <a:p>
            <a:r>
              <a:rPr lang="fr-FR" smtClean="0"/>
              <a:t>La publicité</a:t>
            </a:r>
            <a:r>
              <a:rPr lang="fr-FR" baseline="0" smtClean="0"/>
              <a:t> scellé au sol est interdite en agglomération ainsi que dans les </a:t>
            </a:r>
            <a:r>
              <a:rPr lang="fr-FR" baseline="0" err="1" smtClean="0"/>
              <a:t>zaco</a:t>
            </a:r>
            <a:r>
              <a:rPr lang="fr-FR" baseline="0" smtClean="0"/>
              <a:t>, les zones d’activités industrielles et artisanales.</a:t>
            </a:r>
          </a:p>
          <a:p>
            <a:endParaRPr lang="fr-FR" baseline="0" smtClean="0"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58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0" t="-6000" r="-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65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4222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3592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2" b="0" i="0">
                <a:solidFill>
                  <a:srgbClr val="971B8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1" y="6377940"/>
            <a:ext cx="2926079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801963" y="6594693"/>
            <a:ext cx="225721" cy="184417"/>
          </a:xfrm>
          <a:prstGeom prst="rect">
            <a:avLst/>
          </a:prstGeom>
        </p:spPr>
        <p:txBody>
          <a:bodyPr lIns="0" tIns="0" rIns="0" bIns="0"/>
          <a:lstStyle>
            <a:lvl1pPr>
              <a:defRPr sz="127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3033"/>
            <a:fld id="{81D60167-4931-47E6-BA6A-407CBD079E47}" type="slidenum">
              <a:rPr lang="fr-FR" smtClean="0"/>
              <a:pPr marL="23033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173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241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5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6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77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492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800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41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9401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380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23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270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66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038979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8826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099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8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17021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7529724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1206378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966"/>
            <a:ext cx="9144000" cy="85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3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5280E-2041-459D-9348-188D7DAE4AD7}" type="datetimeFigureOut">
              <a:rPr lang="fr-FR" smtClean="0"/>
              <a:t>04/12/2017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7E477-3BEC-4E59-B214-5E319D91E6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93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mulaires.modernisation.gouv.fr/gf/cerfa_14799.do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rmulaires.modernisation.gouv.fr/gf/cerfa_14798.do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gifrance.gouv.f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0371" y="747486"/>
            <a:ext cx="8697686" cy="2387600"/>
          </a:xfrm>
        </p:spPr>
        <p:txBody>
          <a:bodyPr>
            <a:noAutofit/>
          </a:bodyPr>
          <a:lstStyle/>
          <a:p>
            <a:pPr marL="174473">
              <a:lnSpc>
                <a:spcPts val="5246"/>
              </a:lnSpc>
            </a:pPr>
            <a:r>
              <a:rPr lang="fr-FR" sz="4000" spc="-5" dirty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lang="fr-FR" sz="4000" dirty="0">
                <a:solidFill>
                  <a:srgbClr val="971B81"/>
                </a:solidFill>
                <a:latin typeface="Arial"/>
                <a:cs typeface="Arial"/>
              </a:rPr>
              <a:t>è</a:t>
            </a:r>
            <a:r>
              <a:rPr lang="fr-FR" sz="4000" spc="-32" dirty="0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lang="fr-FR" sz="4000" spc="-5" dirty="0">
                <a:solidFill>
                  <a:srgbClr val="971B81"/>
                </a:solidFill>
                <a:latin typeface="Arial"/>
                <a:cs typeface="Arial"/>
              </a:rPr>
              <a:t>le</a:t>
            </a:r>
            <a:r>
              <a:rPr lang="fr-FR" sz="4000" dirty="0">
                <a:solidFill>
                  <a:srgbClr val="971B81"/>
                </a:solidFill>
                <a:latin typeface="Arial"/>
                <a:cs typeface="Arial"/>
              </a:rPr>
              <a:t>s nationales </a:t>
            </a:r>
            <a:r>
              <a:rPr lang="fr-FR" sz="4000" spc="-32" dirty="0" smtClean="0">
                <a:solidFill>
                  <a:srgbClr val="971B81"/>
                </a:solidFill>
                <a:latin typeface="Arial"/>
                <a:cs typeface="Arial"/>
              </a:rPr>
              <a:t>su</a:t>
            </a:r>
            <a:r>
              <a:rPr lang="fr-FR" sz="4000" dirty="0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lang="fr-FR" sz="4000" spc="-9" dirty="0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lang="fr-FR" sz="4000" spc="-18" dirty="0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lang="fr-FR" sz="4000" spc="-27" dirty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lang="fr-FR" sz="4000" dirty="0">
                <a:solidFill>
                  <a:srgbClr val="971B81"/>
                </a:solidFill>
                <a:latin typeface="Arial"/>
                <a:cs typeface="Arial"/>
              </a:rPr>
              <a:t>s </a:t>
            </a:r>
            <a:r>
              <a:rPr lang="fr-FR" sz="4000" spc="-32" dirty="0" smtClean="0">
                <a:solidFill>
                  <a:srgbClr val="971B81"/>
                </a:solidFill>
                <a:latin typeface="Arial"/>
                <a:cs typeface="Arial"/>
              </a:rPr>
              <a:t>pub</a:t>
            </a:r>
            <a:r>
              <a:rPr lang="fr-FR" sz="4000" spc="-18" dirty="0" smtClean="0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lang="fr-FR" sz="4000" spc="-9" dirty="0" smtClean="0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lang="fr-FR" sz="4000" spc="-5" dirty="0" smtClean="0">
                <a:solidFill>
                  <a:srgbClr val="971B81"/>
                </a:solidFill>
                <a:latin typeface="Arial"/>
                <a:cs typeface="Arial"/>
              </a:rPr>
              <a:t>cité</a:t>
            </a:r>
            <a:r>
              <a:rPr lang="fr-FR" sz="4000" dirty="0" smtClean="0">
                <a:solidFill>
                  <a:srgbClr val="971B81"/>
                </a:solidFill>
                <a:latin typeface="Arial"/>
                <a:cs typeface="Arial"/>
              </a:rPr>
              <a:t>s, </a:t>
            </a:r>
            <a:r>
              <a:rPr lang="fr-FR" sz="4000" spc="-32" dirty="0" err="1" smtClean="0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lang="fr-FR" sz="4000" spc="-9" dirty="0" err="1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lang="fr-FR" sz="4000" dirty="0" err="1" smtClean="0">
                <a:solidFill>
                  <a:srgbClr val="971B81"/>
                </a:solidFill>
                <a:latin typeface="Arial"/>
                <a:cs typeface="Arial"/>
              </a:rPr>
              <a:t>é-ens</a:t>
            </a:r>
            <a:r>
              <a:rPr lang="fr-FR" sz="4000" spc="-27" dirty="0" err="1" smtClean="0">
                <a:solidFill>
                  <a:srgbClr val="971B81"/>
                </a:solidFill>
                <a:latin typeface="Arial"/>
                <a:cs typeface="Arial"/>
              </a:rPr>
              <a:t>eig</a:t>
            </a:r>
            <a:r>
              <a:rPr lang="fr-FR" sz="4000" spc="-32" dirty="0" err="1" smtClean="0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lang="fr-FR" sz="4000" dirty="0" err="1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lang="fr-FR" sz="4000" spc="-27" dirty="0" err="1" smtClean="0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lang="fr-FR" sz="4000" spc="14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lang="fr-FR" sz="4000" spc="-5">
                <a:solidFill>
                  <a:srgbClr val="971B81"/>
                </a:solidFill>
                <a:latin typeface="Arial"/>
                <a:cs typeface="Arial"/>
              </a:rPr>
              <a:t>et</a:t>
            </a:r>
            <a:r>
              <a:rPr lang="fr-FR" sz="40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lang="fr-FR" sz="4000" spc="-32">
                <a:solidFill>
                  <a:srgbClr val="971B81"/>
                </a:solidFill>
                <a:latin typeface="Arial"/>
                <a:cs typeface="Arial"/>
              </a:rPr>
              <a:t>en</a:t>
            </a:r>
            <a:r>
              <a:rPr lang="fr-FR" sz="4000" spc="-5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lang="fr-FR" sz="400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lang="fr-FR" sz="4000" spc="-18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lang="fr-FR" sz="4000" spc="-32">
                <a:solidFill>
                  <a:srgbClr val="971B81"/>
                </a:solidFill>
                <a:latin typeface="Arial"/>
                <a:cs typeface="Arial"/>
              </a:rPr>
              <a:t>gn</a:t>
            </a:r>
            <a:r>
              <a:rPr lang="fr-FR" sz="4000" spc="-5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lang="fr-FR" sz="4000" spc="-14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lang="fr-FR" sz="4000">
                <a:solidFill>
                  <a:srgbClr val="971B81"/>
                </a:solidFill>
                <a:latin typeface="Arial"/>
                <a:cs typeface="Arial"/>
              </a:rPr>
              <a:t/>
            </a:r>
            <a:br>
              <a:rPr lang="fr-FR" sz="4000">
                <a:solidFill>
                  <a:srgbClr val="971B81"/>
                </a:solidFill>
                <a:latin typeface="Arial"/>
                <a:cs typeface="Arial"/>
              </a:rPr>
            </a:br>
            <a:endParaRPr lang="fr-FR" sz="4000">
              <a:solidFill>
                <a:srgbClr val="971B8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63685" y="5147809"/>
            <a:ext cx="5780315" cy="490991"/>
          </a:xfrm>
        </p:spPr>
        <p:txBody>
          <a:bodyPr/>
          <a:lstStyle/>
          <a:p>
            <a:r>
              <a:rPr lang="fr-FR" kern="0"/>
              <a:t>FRONTON 04 Décembre 2017</a:t>
            </a:r>
          </a:p>
          <a:p>
            <a:endParaRPr lang="fr-FR"/>
          </a:p>
        </p:txBody>
      </p:sp>
      <p:sp>
        <p:nvSpPr>
          <p:cNvPr id="4" name="object 4"/>
          <p:cNvSpPr/>
          <p:nvPr/>
        </p:nvSpPr>
        <p:spPr>
          <a:xfrm>
            <a:off x="152400" y="3259591"/>
            <a:ext cx="3439886" cy="2618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2409084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12666"/>
            <a:ext cx="91440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 indent="76008" algn="ctr">
              <a:lnSpc>
                <a:spcPts val="3237"/>
              </a:lnSpc>
            </a:pP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VE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HI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168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63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FI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 </a:t>
            </a:r>
            <a:endParaRPr lang="fr-FR" sz="3200" spc="-18" smtClean="0">
              <a:solidFill>
                <a:srgbClr val="971B81"/>
              </a:solidFill>
              <a:latin typeface="Arial"/>
              <a:cs typeface="Arial"/>
            </a:endParaRPr>
          </a:p>
          <a:p>
            <a:pPr marL="11516" marR="4607" indent="76008">
              <a:lnSpc>
                <a:spcPts val="3237"/>
              </a:lnSpc>
            </a:pPr>
            <a:endParaRPr lang="fr-FR" sz="3200" spc="-18">
              <a:solidFill>
                <a:srgbClr val="971B81"/>
              </a:solidFill>
              <a:latin typeface="Arial"/>
              <a:cs typeface="Arial"/>
            </a:endParaRPr>
          </a:p>
          <a:p>
            <a:pPr marL="11516" marR="4607" indent="76008" algn="ctr">
              <a:lnSpc>
                <a:spcPts val="3237"/>
              </a:lnSpc>
            </a:pP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27" smtClean="0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 smtClean="0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mtClean="0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IE</a:t>
            </a:r>
            <a:r>
              <a:rPr sz="3200" spc="-14" smtClean="0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9" smtClean="0">
                <a:solidFill>
                  <a:srgbClr val="971B81"/>
                </a:solidFill>
                <a:latin typeface="Arial"/>
                <a:cs typeface="Arial"/>
              </a:rPr>
              <a:t>M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 smtClean="0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mtClean="0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54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LI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236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endParaRPr sz="3200">
              <a:solidFill>
                <a:srgbClr val="971B8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040" y="2311524"/>
            <a:ext cx="5111109" cy="2799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 txBox="1"/>
          <p:nvPr/>
        </p:nvSpPr>
        <p:spPr>
          <a:xfrm>
            <a:off x="5381624" y="2774960"/>
            <a:ext cx="3420339" cy="1872307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R="63916" algn="just">
              <a:lnSpc>
                <a:spcPts val="2099"/>
              </a:lnSpc>
            </a:pPr>
            <a:r>
              <a:rPr sz="1814">
                <a:latin typeface="Arial"/>
                <a:cs typeface="Arial"/>
              </a:rPr>
              <a:t>Ce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y</a:t>
            </a:r>
            <a:r>
              <a:rPr sz="1814" spc="-5">
                <a:latin typeface="Arial"/>
                <a:cs typeface="Arial"/>
              </a:rPr>
              <a:t>p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d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5">
                <a:latin typeface="Arial"/>
                <a:cs typeface="Arial"/>
              </a:rPr>
              <a:t>é</a:t>
            </a:r>
            <a:r>
              <a:rPr sz="1814" spc="-5">
                <a:latin typeface="Arial"/>
                <a:cs typeface="Arial"/>
              </a:rPr>
              <a:t>hi</a:t>
            </a:r>
            <a:r>
              <a:rPr sz="1814" spc="5">
                <a:latin typeface="Arial"/>
                <a:cs typeface="Arial"/>
              </a:rPr>
              <a:t>cu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-5" err="1" smtClean="0">
                <a:latin typeface="Arial"/>
                <a:cs typeface="Arial"/>
              </a:rPr>
              <a:t>p</a:t>
            </a:r>
            <a:r>
              <a:rPr sz="1814" spc="5" err="1" smtClean="0">
                <a:latin typeface="Arial"/>
                <a:cs typeface="Arial"/>
              </a:rPr>
              <a:t>e</a:t>
            </a:r>
            <a:r>
              <a:rPr sz="1814" spc="-5" err="1" smtClean="0">
                <a:latin typeface="Arial"/>
                <a:cs typeface="Arial"/>
              </a:rPr>
              <a:t>u</a:t>
            </a:r>
            <a:r>
              <a:rPr sz="1814" spc="-9" err="1" smtClean="0">
                <a:latin typeface="Arial"/>
                <a:cs typeface="Arial"/>
              </a:rPr>
              <a:t>t</a:t>
            </a:r>
            <a:r>
              <a:rPr sz="1814" spc="-5" smtClean="0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 </a:t>
            </a:r>
            <a:r>
              <a:rPr sz="1814" spc="-5" err="1">
                <a:latin typeface="Arial"/>
                <a:cs typeface="Arial"/>
              </a:rPr>
              <a:t>o</a:t>
            </a:r>
            <a:r>
              <a:rPr sz="1814" err="1">
                <a:latin typeface="Arial"/>
                <a:cs typeface="Arial"/>
              </a:rPr>
              <a:t>u</a:t>
            </a:r>
            <a:r>
              <a:rPr sz="1814" spc="-5">
                <a:latin typeface="Arial"/>
                <a:cs typeface="Arial"/>
              </a:rPr>
              <a:t> </a:t>
            </a:r>
            <a:r>
              <a:rPr lang="fr-FR" sz="1814" spc="5" smtClean="0">
                <a:latin typeface="Arial"/>
                <a:cs typeface="Arial"/>
              </a:rPr>
              <a:t>sé</a:t>
            </a:r>
            <a:r>
              <a:rPr lang="fr-FR" sz="1814" spc="-5" smtClean="0">
                <a:latin typeface="Arial"/>
                <a:cs typeface="Arial"/>
              </a:rPr>
              <a:t>jo</a:t>
            </a:r>
            <a:r>
              <a:rPr lang="fr-FR" sz="1814" spc="5" smtClean="0">
                <a:latin typeface="Arial"/>
                <a:cs typeface="Arial"/>
              </a:rPr>
              <a:t>u</a:t>
            </a:r>
            <a:r>
              <a:rPr lang="fr-FR" sz="1814" smtClean="0">
                <a:latin typeface="Arial"/>
                <a:cs typeface="Arial"/>
              </a:rPr>
              <a:t>r</a:t>
            </a:r>
            <a:r>
              <a:rPr lang="fr-FR" sz="1814" spc="5" smtClean="0">
                <a:latin typeface="Arial"/>
                <a:cs typeface="Arial"/>
              </a:rPr>
              <a:t>n</a:t>
            </a:r>
            <a:r>
              <a:rPr lang="fr-FR" sz="1814" spc="-5" smtClean="0">
                <a:latin typeface="Arial"/>
                <a:cs typeface="Arial"/>
              </a:rPr>
              <a:t>e</a:t>
            </a:r>
            <a:r>
              <a:rPr lang="fr-FR" sz="1814" smtClean="0">
                <a:latin typeface="Arial"/>
                <a:cs typeface="Arial"/>
              </a:rPr>
              <a:t>r </a:t>
            </a:r>
            <a:r>
              <a:rPr sz="1814" spc="-5" err="1" smtClean="0">
                <a:latin typeface="Arial"/>
                <a:cs typeface="Arial"/>
              </a:rPr>
              <a:t>e</a:t>
            </a:r>
            <a:r>
              <a:rPr sz="1814" err="1" smtClean="0">
                <a:latin typeface="Arial"/>
                <a:cs typeface="Arial"/>
              </a:rPr>
              <a:t>n</a:t>
            </a:r>
            <a:r>
              <a:rPr sz="1814" spc="-5" smtClean="0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d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l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x</a:t>
            </a:r>
            <a:r>
              <a:rPr sz="1814" spc="-9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b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-5">
                <a:latin typeface="Arial"/>
                <a:cs typeface="Arial"/>
              </a:rPr>
              <a:t>d</a:t>
            </a:r>
            <a:r>
              <a:rPr sz="1814">
                <a:latin typeface="Arial"/>
                <a:cs typeface="Arial"/>
              </a:rPr>
              <a:t>'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-9">
                <a:latin typeface="Arial"/>
                <a:cs typeface="Arial"/>
              </a:rPr>
              <a:t>v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à</a:t>
            </a:r>
            <a:r>
              <a:rPr sz="1814" spc="-5">
                <a:latin typeface="Arial"/>
                <a:cs typeface="Arial"/>
              </a:rPr>
              <a:t> l</a:t>
            </a:r>
            <a:r>
              <a:rPr sz="1814">
                <a:latin typeface="Arial"/>
                <a:cs typeface="Arial"/>
              </a:rPr>
              <a:t>a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cir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n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-5" err="1">
                <a:latin typeface="Arial"/>
                <a:cs typeface="Arial"/>
              </a:rPr>
              <a:t>p</a:t>
            </a:r>
            <a:r>
              <a:rPr sz="1814" spc="5" err="1">
                <a:latin typeface="Arial"/>
                <a:cs typeface="Arial"/>
              </a:rPr>
              <a:t>u</a:t>
            </a:r>
            <a:r>
              <a:rPr sz="1814" spc="-5" err="1">
                <a:latin typeface="Arial"/>
                <a:cs typeface="Arial"/>
              </a:rPr>
              <a:t>b</a:t>
            </a:r>
            <a:r>
              <a:rPr sz="1814" err="1">
                <a:latin typeface="Arial"/>
                <a:cs typeface="Arial"/>
              </a:rPr>
              <a:t>l</a:t>
            </a:r>
            <a:r>
              <a:rPr sz="1814" spc="-5" err="1">
                <a:latin typeface="Arial"/>
                <a:cs typeface="Arial"/>
              </a:rPr>
              <a:t>i</a:t>
            </a:r>
            <a:r>
              <a:rPr sz="1814" spc="5" err="1">
                <a:latin typeface="Arial"/>
                <a:cs typeface="Arial"/>
              </a:rPr>
              <a:t>q</a:t>
            </a:r>
            <a:r>
              <a:rPr sz="1814" spc="-5" err="1">
                <a:latin typeface="Arial"/>
                <a:cs typeface="Arial"/>
              </a:rPr>
              <a:t>u</a:t>
            </a:r>
            <a:r>
              <a:rPr sz="1814" spc="5" err="1">
                <a:latin typeface="Arial"/>
                <a:cs typeface="Arial"/>
              </a:rPr>
              <a:t>e</a:t>
            </a:r>
            <a:r>
              <a:rPr sz="1814" spc="-9" smtClean="0">
                <a:latin typeface="Arial"/>
                <a:cs typeface="Arial"/>
              </a:rPr>
              <a:t>.</a:t>
            </a:r>
            <a:endParaRPr lang="fr-FR" sz="1814" spc="-9" smtClean="0">
              <a:latin typeface="Arial"/>
              <a:cs typeface="Arial"/>
            </a:endParaRPr>
          </a:p>
          <a:p>
            <a:pPr algn="just">
              <a:lnSpc>
                <a:spcPts val="2022"/>
              </a:lnSpc>
            </a:pPr>
            <a:endParaRPr sz="1814">
              <a:latin typeface="Arial"/>
              <a:cs typeface="Arial"/>
            </a:endParaRPr>
          </a:p>
          <a:p>
            <a:pPr algn="just">
              <a:lnSpc>
                <a:spcPts val="2099"/>
              </a:lnSpc>
            </a:pPr>
            <a:r>
              <a:rPr sz="1814" spc="-18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-5">
                <a:latin typeface="Arial"/>
                <a:cs typeface="Arial"/>
              </a:rPr>
              <a:t> n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p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 spc="-14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p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9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5">
                <a:latin typeface="Arial"/>
                <a:cs typeface="Arial"/>
              </a:rPr>
              <a:t>up</a:t>
            </a:r>
            <a:r>
              <a:rPr sz="1814" spc="-5">
                <a:latin typeface="Arial"/>
                <a:cs typeface="Arial"/>
              </a:rPr>
              <a:t>p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 d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la</a:t>
            </a:r>
            <a:r>
              <a:rPr sz="1814" spc="-9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pub</a:t>
            </a:r>
            <a:r>
              <a:rPr sz="1814" spc="-5">
                <a:latin typeface="Arial"/>
                <a:cs typeface="Arial"/>
              </a:rPr>
              <a:t>li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é</a:t>
            </a:r>
            <a:r>
              <a:rPr sz="1814" spc="-9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 spc="-9">
                <a:latin typeface="Arial"/>
                <a:cs typeface="Arial"/>
              </a:rPr>
              <a:t>m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 spc="5">
                <a:latin typeface="Arial"/>
                <a:cs typeface="Arial"/>
              </a:rPr>
              <a:t>se</a:t>
            </a:r>
            <a:r>
              <a:rPr sz="1814" spc="-9">
                <a:latin typeface="Arial"/>
                <a:cs typeface="Arial"/>
              </a:rPr>
              <a:t>.</a:t>
            </a:r>
            <a:endParaRPr sz="1814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22857" y="1662388"/>
            <a:ext cx="1159699" cy="330520"/>
          </a:xfrm>
          <a:custGeom>
            <a:avLst/>
            <a:gdLst/>
            <a:ahLst/>
            <a:cxnLst/>
            <a:rect l="l" t="t" r="r" b="b"/>
            <a:pathLst>
              <a:path w="1278889" h="364489">
                <a:moveTo>
                  <a:pt x="1278890" y="0"/>
                </a:moveTo>
                <a:lnTo>
                  <a:pt x="0" y="0"/>
                </a:lnTo>
                <a:lnTo>
                  <a:pt x="0" y="364489"/>
                </a:lnTo>
                <a:lnTo>
                  <a:pt x="1278890" y="364489"/>
                </a:lnTo>
                <a:lnTo>
                  <a:pt x="1278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9091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9936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algn="ctr"/>
            <a:r>
              <a:rPr sz="2902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2902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2902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2902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2902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2902" spc="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2902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2902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2902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2902" spc="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2902" spc="-5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2902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2902" spc="-18">
                <a:solidFill>
                  <a:srgbClr val="971B81"/>
                </a:solidFill>
                <a:latin typeface="Arial"/>
                <a:cs typeface="Arial"/>
              </a:rPr>
              <a:t>ICI</a:t>
            </a:r>
            <a:r>
              <a:rPr sz="2902" spc="-14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2902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endParaRPr sz="2902">
              <a:solidFill>
                <a:srgbClr val="971B8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0906" y="2286943"/>
            <a:ext cx="7479693" cy="1507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2358">
                <a:latin typeface="Arial"/>
                <a:cs typeface="Arial"/>
              </a:rPr>
              <a:t>La</a:t>
            </a:r>
            <a:r>
              <a:rPr sz="2358" spc="-5">
                <a:latin typeface="Arial"/>
                <a:cs typeface="Arial"/>
              </a:rPr>
              <a:t> </a:t>
            </a:r>
            <a:r>
              <a:rPr sz="2358" spc="9">
                <a:latin typeface="Arial"/>
                <a:cs typeface="Arial"/>
              </a:rPr>
              <a:t>p</a:t>
            </a:r>
            <a:r>
              <a:rPr sz="2358">
                <a:latin typeface="Arial"/>
                <a:cs typeface="Arial"/>
              </a:rPr>
              <a:t>ub</a:t>
            </a:r>
            <a:r>
              <a:rPr sz="2358" spc="-5">
                <a:latin typeface="Arial"/>
                <a:cs typeface="Arial"/>
              </a:rPr>
              <a:t>l</a:t>
            </a:r>
            <a:r>
              <a:rPr sz="2358" spc="-9">
                <a:latin typeface="Arial"/>
                <a:cs typeface="Arial"/>
              </a:rPr>
              <a:t>i</a:t>
            </a:r>
            <a:r>
              <a:rPr sz="2358" spc="5">
                <a:latin typeface="Arial"/>
                <a:cs typeface="Arial"/>
              </a:rPr>
              <a:t>c</a:t>
            </a:r>
            <a:r>
              <a:rPr sz="2358" spc="-5">
                <a:latin typeface="Arial"/>
                <a:cs typeface="Arial"/>
              </a:rPr>
              <a:t>it</a:t>
            </a:r>
            <a:r>
              <a:rPr sz="2358">
                <a:latin typeface="Arial"/>
                <a:cs typeface="Arial"/>
              </a:rPr>
              <a:t>é</a:t>
            </a:r>
            <a:r>
              <a:rPr sz="2358" spc="-5">
                <a:latin typeface="Arial"/>
                <a:cs typeface="Arial"/>
              </a:rPr>
              <a:t> </a:t>
            </a:r>
            <a:r>
              <a:rPr sz="2358">
                <a:latin typeface="Arial"/>
                <a:cs typeface="Arial"/>
              </a:rPr>
              <a:t>e</a:t>
            </a:r>
            <a:r>
              <a:rPr sz="2358" spc="5">
                <a:latin typeface="Arial"/>
                <a:cs typeface="Arial"/>
              </a:rPr>
              <a:t>s</a:t>
            </a:r>
            <a:r>
              <a:rPr sz="2358" spc="-9">
                <a:latin typeface="Arial"/>
                <a:cs typeface="Arial"/>
              </a:rPr>
              <a:t>t</a:t>
            </a:r>
            <a:r>
              <a:rPr sz="2358" spc="-5">
                <a:latin typeface="Arial"/>
                <a:cs typeface="Arial"/>
              </a:rPr>
              <a:t> </a:t>
            </a:r>
            <a:r>
              <a:rPr sz="2358" spc="5">
                <a:latin typeface="Arial"/>
                <a:cs typeface="Arial"/>
              </a:rPr>
              <a:t>s</a:t>
            </a:r>
            <a:r>
              <a:rPr sz="2358">
                <a:latin typeface="Arial"/>
                <a:cs typeface="Arial"/>
              </a:rPr>
              <a:t>oum</a:t>
            </a:r>
            <a:r>
              <a:rPr sz="2358" spc="-5">
                <a:latin typeface="Arial"/>
                <a:cs typeface="Arial"/>
              </a:rPr>
              <a:t>i</a:t>
            </a:r>
            <a:r>
              <a:rPr sz="2358" spc="5">
                <a:latin typeface="Arial"/>
                <a:cs typeface="Arial"/>
              </a:rPr>
              <a:t>s</a:t>
            </a:r>
            <a:r>
              <a:rPr sz="2358">
                <a:latin typeface="Arial"/>
                <a:cs typeface="Arial"/>
              </a:rPr>
              <a:t>e</a:t>
            </a:r>
            <a:r>
              <a:rPr sz="2358" spc="-5">
                <a:latin typeface="Arial"/>
                <a:cs typeface="Arial"/>
              </a:rPr>
              <a:t> </a:t>
            </a:r>
            <a:r>
              <a:rPr sz="2358">
                <a:latin typeface="Arial"/>
                <a:cs typeface="Arial"/>
              </a:rPr>
              <a:t>à</a:t>
            </a:r>
            <a:r>
              <a:rPr sz="2358" spc="32">
                <a:latin typeface="Arial"/>
                <a:cs typeface="Arial"/>
              </a:rPr>
              <a:t> </a:t>
            </a:r>
            <a:r>
              <a:rPr sz="2358" b="1" u="heavy">
                <a:latin typeface="Arial"/>
                <a:cs typeface="Arial"/>
              </a:rPr>
              <a:t>dé</a:t>
            </a:r>
            <a:r>
              <a:rPr sz="2358" b="1" u="heavy" spc="5">
                <a:latin typeface="Arial"/>
                <a:cs typeface="Arial"/>
              </a:rPr>
              <a:t>c</a:t>
            </a:r>
            <a:r>
              <a:rPr sz="2358" b="1" u="heavy" spc="-5">
                <a:latin typeface="Arial"/>
                <a:cs typeface="Arial"/>
              </a:rPr>
              <a:t>l</a:t>
            </a:r>
            <a:r>
              <a:rPr sz="2358" b="1" u="heavy">
                <a:latin typeface="Arial"/>
                <a:cs typeface="Arial"/>
              </a:rPr>
              <a:t>a</a:t>
            </a:r>
            <a:r>
              <a:rPr sz="2358" b="1" u="heavy" spc="-9">
                <a:latin typeface="Arial"/>
                <a:cs typeface="Arial"/>
              </a:rPr>
              <a:t>r</a:t>
            </a:r>
            <a:r>
              <a:rPr sz="2358" b="1" u="heavy" spc="9">
                <a:latin typeface="Arial"/>
                <a:cs typeface="Arial"/>
              </a:rPr>
              <a:t>a</a:t>
            </a:r>
            <a:r>
              <a:rPr sz="2358" b="1" u="heavy" spc="-5">
                <a:latin typeface="Arial"/>
                <a:cs typeface="Arial"/>
              </a:rPr>
              <a:t>t</a:t>
            </a:r>
            <a:r>
              <a:rPr sz="2358" b="1" u="heavy" spc="-9">
                <a:latin typeface="Arial"/>
                <a:cs typeface="Arial"/>
              </a:rPr>
              <a:t>i</a:t>
            </a:r>
            <a:r>
              <a:rPr sz="2358" b="1" u="heavy">
                <a:latin typeface="Arial"/>
                <a:cs typeface="Arial"/>
              </a:rPr>
              <a:t>on p</a:t>
            </a:r>
            <a:r>
              <a:rPr sz="2358" b="1" u="heavy" spc="-9">
                <a:latin typeface="Arial"/>
                <a:cs typeface="Arial"/>
              </a:rPr>
              <a:t>r</a:t>
            </a:r>
            <a:r>
              <a:rPr sz="2358" b="1" u="heavy">
                <a:latin typeface="Arial"/>
                <a:cs typeface="Arial"/>
              </a:rPr>
              <a:t>é</a:t>
            </a:r>
            <a:r>
              <a:rPr sz="2358" b="1" u="heavy" spc="9">
                <a:latin typeface="Arial"/>
                <a:cs typeface="Arial"/>
              </a:rPr>
              <a:t>a</a:t>
            </a:r>
            <a:r>
              <a:rPr sz="2358" b="1" u="heavy" spc="-9">
                <a:latin typeface="Arial"/>
                <a:cs typeface="Arial"/>
              </a:rPr>
              <a:t>l</a:t>
            </a:r>
            <a:r>
              <a:rPr sz="2358" b="1" u="heavy">
                <a:latin typeface="Arial"/>
                <a:cs typeface="Arial"/>
              </a:rPr>
              <a:t>a</a:t>
            </a:r>
            <a:r>
              <a:rPr sz="2358" b="1" u="heavy" spc="9">
                <a:latin typeface="Arial"/>
                <a:cs typeface="Arial"/>
              </a:rPr>
              <a:t>b</a:t>
            </a:r>
            <a:r>
              <a:rPr sz="2358" b="1" u="heavy" spc="-9">
                <a:latin typeface="Arial"/>
                <a:cs typeface="Arial"/>
              </a:rPr>
              <a:t>l</a:t>
            </a:r>
            <a:r>
              <a:rPr sz="2358" b="1" u="heavy" spc="32">
                <a:latin typeface="Arial"/>
                <a:cs typeface="Arial"/>
              </a:rPr>
              <a:t>e</a:t>
            </a:r>
            <a:r>
              <a:rPr sz="2358" b="1" spc="-9">
                <a:latin typeface="Arial"/>
                <a:cs typeface="Arial"/>
              </a:rPr>
              <a:t>.</a:t>
            </a:r>
            <a:endParaRPr sz="2358" b="1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lang="fr-FR" sz="2539" smtClean="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2539">
              <a:latin typeface="Times New Roman"/>
              <a:cs typeface="Times New Roman"/>
            </a:endParaRPr>
          </a:p>
          <a:p>
            <a:pPr marL="11516"/>
            <a:r>
              <a:rPr sz="2358" spc="9">
                <a:latin typeface="Arial"/>
                <a:cs typeface="Arial"/>
              </a:rPr>
              <a:t>C</a:t>
            </a:r>
            <a:r>
              <a:rPr sz="2358">
                <a:latin typeface="Arial"/>
                <a:cs typeface="Arial"/>
              </a:rPr>
              <a:t>e</a:t>
            </a:r>
            <a:r>
              <a:rPr sz="2358" spc="-9">
                <a:latin typeface="Arial"/>
                <a:cs typeface="Arial"/>
              </a:rPr>
              <a:t>r</a:t>
            </a:r>
            <a:r>
              <a:rPr sz="2358" spc="-14">
                <a:latin typeface="Arial"/>
                <a:cs typeface="Arial"/>
              </a:rPr>
              <a:t>ta</a:t>
            </a:r>
            <a:r>
              <a:rPr sz="2358" spc="-5">
                <a:latin typeface="Arial"/>
                <a:cs typeface="Arial"/>
              </a:rPr>
              <a:t>i</a:t>
            </a:r>
            <a:r>
              <a:rPr sz="2358">
                <a:latin typeface="Arial"/>
                <a:cs typeface="Arial"/>
              </a:rPr>
              <a:t>ns</a:t>
            </a:r>
            <a:r>
              <a:rPr sz="2358" spc="5">
                <a:latin typeface="Arial"/>
                <a:cs typeface="Arial"/>
              </a:rPr>
              <a:t> </a:t>
            </a:r>
            <a:r>
              <a:rPr sz="2358" spc="-14">
                <a:latin typeface="Arial"/>
                <a:cs typeface="Arial"/>
              </a:rPr>
              <a:t>t</a:t>
            </a:r>
            <a:r>
              <a:rPr sz="2358" spc="-9">
                <a:latin typeface="Arial"/>
                <a:cs typeface="Arial"/>
              </a:rPr>
              <a:t>y</a:t>
            </a:r>
            <a:r>
              <a:rPr sz="2358">
                <a:latin typeface="Arial"/>
                <a:cs typeface="Arial"/>
              </a:rPr>
              <a:t>pes</a:t>
            </a:r>
            <a:r>
              <a:rPr sz="2358" spc="5">
                <a:latin typeface="Arial"/>
                <a:cs typeface="Arial"/>
              </a:rPr>
              <a:t> </a:t>
            </a:r>
            <a:r>
              <a:rPr sz="2358">
                <a:latin typeface="Arial"/>
                <a:cs typeface="Arial"/>
              </a:rPr>
              <a:t>de</a:t>
            </a:r>
            <a:r>
              <a:rPr sz="2358" spc="-5">
                <a:latin typeface="Arial"/>
                <a:cs typeface="Arial"/>
              </a:rPr>
              <a:t> </a:t>
            </a:r>
            <a:r>
              <a:rPr sz="2358" spc="9">
                <a:latin typeface="Arial"/>
                <a:cs typeface="Arial"/>
              </a:rPr>
              <a:t>p</a:t>
            </a:r>
            <a:r>
              <a:rPr sz="2358">
                <a:latin typeface="Arial"/>
                <a:cs typeface="Arial"/>
              </a:rPr>
              <a:t>ub</a:t>
            </a:r>
            <a:r>
              <a:rPr sz="2358" spc="-9">
                <a:latin typeface="Arial"/>
                <a:cs typeface="Arial"/>
              </a:rPr>
              <a:t>l</a:t>
            </a:r>
            <a:r>
              <a:rPr sz="2358" spc="-5">
                <a:latin typeface="Arial"/>
                <a:cs typeface="Arial"/>
              </a:rPr>
              <a:t>i</a:t>
            </a:r>
            <a:r>
              <a:rPr sz="2358" spc="5">
                <a:latin typeface="Arial"/>
                <a:cs typeface="Arial"/>
              </a:rPr>
              <a:t>c</a:t>
            </a:r>
            <a:r>
              <a:rPr sz="2358" spc="-9">
                <a:latin typeface="Arial"/>
                <a:cs typeface="Arial"/>
              </a:rPr>
              <a:t>i</a:t>
            </a:r>
            <a:r>
              <a:rPr sz="2358" spc="-14">
                <a:latin typeface="Arial"/>
                <a:cs typeface="Arial"/>
              </a:rPr>
              <a:t>té</a:t>
            </a:r>
            <a:r>
              <a:rPr sz="2358" spc="9">
                <a:latin typeface="Arial"/>
                <a:cs typeface="Arial"/>
              </a:rPr>
              <a:t> </a:t>
            </a:r>
            <a:r>
              <a:rPr sz="2358" spc="5">
                <a:latin typeface="Arial"/>
                <a:cs typeface="Arial"/>
              </a:rPr>
              <a:t>s</a:t>
            </a:r>
            <a:r>
              <a:rPr sz="2358">
                <a:latin typeface="Arial"/>
                <a:cs typeface="Arial"/>
              </a:rPr>
              <a:t>on</a:t>
            </a:r>
            <a:r>
              <a:rPr sz="2358" spc="-9">
                <a:latin typeface="Arial"/>
                <a:cs typeface="Arial"/>
              </a:rPr>
              <a:t>t</a:t>
            </a:r>
            <a:r>
              <a:rPr sz="2358" spc="-5">
                <a:latin typeface="Arial"/>
                <a:cs typeface="Arial"/>
              </a:rPr>
              <a:t> </a:t>
            </a:r>
            <a:r>
              <a:rPr sz="2358" spc="5">
                <a:latin typeface="Arial"/>
                <a:cs typeface="Arial"/>
              </a:rPr>
              <a:t>s</a:t>
            </a:r>
            <a:r>
              <a:rPr sz="2358">
                <a:latin typeface="Arial"/>
                <a:cs typeface="Arial"/>
              </a:rPr>
              <a:t>oum</a:t>
            </a:r>
            <a:r>
              <a:rPr sz="2358" spc="-5">
                <a:latin typeface="Arial"/>
                <a:cs typeface="Arial"/>
              </a:rPr>
              <a:t>i</a:t>
            </a:r>
            <a:r>
              <a:rPr sz="2358">
                <a:latin typeface="Arial"/>
                <a:cs typeface="Arial"/>
              </a:rPr>
              <a:t>s</a:t>
            </a:r>
            <a:r>
              <a:rPr sz="2358" spc="5">
                <a:latin typeface="Arial"/>
                <a:cs typeface="Arial"/>
              </a:rPr>
              <a:t> </a:t>
            </a:r>
            <a:r>
              <a:rPr sz="2358">
                <a:latin typeface="Arial"/>
                <a:cs typeface="Arial"/>
              </a:rPr>
              <a:t>à</a:t>
            </a:r>
            <a:r>
              <a:rPr sz="2358" spc="45">
                <a:latin typeface="Arial"/>
                <a:cs typeface="Arial"/>
              </a:rPr>
              <a:t> </a:t>
            </a:r>
            <a:r>
              <a:rPr sz="2358" b="1" u="heavy">
                <a:latin typeface="Arial"/>
                <a:cs typeface="Arial"/>
              </a:rPr>
              <a:t>au</a:t>
            </a:r>
            <a:r>
              <a:rPr sz="2358" b="1" u="heavy" spc="-14">
                <a:latin typeface="Arial"/>
                <a:cs typeface="Arial"/>
              </a:rPr>
              <a:t>to</a:t>
            </a:r>
            <a:r>
              <a:rPr sz="2358" b="1" u="heavy">
                <a:latin typeface="Arial"/>
                <a:cs typeface="Arial"/>
              </a:rPr>
              <a:t>r</a:t>
            </a:r>
            <a:r>
              <a:rPr sz="2358" b="1" u="heavy" spc="-9">
                <a:latin typeface="Arial"/>
                <a:cs typeface="Arial"/>
              </a:rPr>
              <a:t>i</a:t>
            </a:r>
            <a:r>
              <a:rPr sz="2358" b="1" u="heavy" spc="5">
                <a:latin typeface="Arial"/>
                <a:cs typeface="Arial"/>
              </a:rPr>
              <a:t>s</a:t>
            </a:r>
            <a:r>
              <a:rPr sz="2358" b="1" u="heavy">
                <a:latin typeface="Arial"/>
                <a:cs typeface="Arial"/>
              </a:rPr>
              <a:t>a</a:t>
            </a:r>
            <a:r>
              <a:rPr sz="2358" b="1" u="heavy" spc="-5">
                <a:latin typeface="Arial"/>
                <a:cs typeface="Arial"/>
              </a:rPr>
              <a:t>ti</a:t>
            </a:r>
            <a:r>
              <a:rPr sz="2358" b="1" u="heavy">
                <a:latin typeface="Arial"/>
                <a:cs typeface="Arial"/>
              </a:rPr>
              <a:t>o</a:t>
            </a:r>
            <a:r>
              <a:rPr sz="2358" b="1" u="heavy" spc="14">
                <a:latin typeface="Arial"/>
                <a:cs typeface="Arial"/>
              </a:rPr>
              <a:t>n</a:t>
            </a:r>
            <a:r>
              <a:rPr sz="2358" b="1" spc="-9">
                <a:latin typeface="Arial"/>
                <a:cs typeface="Arial"/>
              </a:rPr>
              <a:t>.</a:t>
            </a:r>
            <a:endParaRPr sz="2358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978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15031"/>
            <a:ext cx="9144000" cy="896959"/>
          </a:xfrm>
          <a:prstGeom prst="rect">
            <a:avLst/>
          </a:prstGeom>
        </p:spPr>
        <p:txBody>
          <a:bodyPr vert="horz" wrap="square" lIns="0" tIns="400604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4" name="object 4"/>
          <p:cNvSpPr/>
          <p:nvPr/>
        </p:nvSpPr>
        <p:spPr>
          <a:xfrm>
            <a:off x="2232868" y="1757661"/>
            <a:ext cx="4678263" cy="3490614"/>
          </a:xfrm>
          <a:prstGeom prst="rect">
            <a:avLst/>
          </a:prstGeom>
          <a:blipFill>
            <a:blip r:embed="rId3" cstate="print">
              <a:lum bright="6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2692135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81625"/>
          </a:xfrm>
          <a:prstGeom prst="rect">
            <a:avLst/>
          </a:prstGeom>
        </p:spPr>
        <p:txBody>
          <a:bodyPr vert="horz" wrap="square" lIns="0" tIns="400604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pc="-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pc="-5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pc="-27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pc="-14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pc="-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5000625" y="2196362"/>
            <a:ext cx="3216305" cy="2299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790576" y="2682137"/>
            <a:ext cx="3438524" cy="11741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07" algn="just">
              <a:lnSpc>
                <a:spcPts val="2022"/>
              </a:lnSpc>
            </a:pPr>
            <a:r>
              <a:rPr sz="1814" b="1" spc="-9">
                <a:latin typeface="Arial"/>
                <a:cs typeface="Arial"/>
              </a:rPr>
              <a:t>L</a:t>
            </a:r>
            <a:r>
              <a:rPr sz="1814" b="1" spc="-5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s</a:t>
            </a:r>
            <a:r>
              <a:rPr sz="1814" b="1" spc="-9">
                <a:latin typeface="Arial"/>
                <a:cs typeface="Arial"/>
              </a:rPr>
              <a:t> pr</a:t>
            </a:r>
            <a:r>
              <a:rPr sz="1814" b="1" spc="5">
                <a:latin typeface="Arial"/>
                <a:cs typeface="Arial"/>
              </a:rPr>
              <a:t>ée</a:t>
            </a:r>
            <a:r>
              <a:rPr sz="1814" b="1" spc="-18">
                <a:latin typeface="Arial"/>
                <a:cs typeface="Arial"/>
              </a:rPr>
              <a:t>n</a:t>
            </a:r>
            <a:r>
              <a:rPr sz="1814" b="1" spc="-9">
                <a:latin typeface="Arial"/>
                <a:cs typeface="Arial"/>
              </a:rPr>
              <a:t>s</a:t>
            </a:r>
            <a:r>
              <a:rPr sz="1814" b="1" spc="-5">
                <a:latin typeface="Arial"/>
                <a:cs typeface="Arial"/>
              </a:rPr>
              <a:t>e</a:t>
            </a:r>
            <a:r>
              <a:rPr sz="1814" b="1" spc="-18">
                <a:latin typeface="Arial"/>
                <a:cs typeface="Arial"/>
              </a:rPr>
              <a:t>i</a:t>
            </a:r>
            <a:r>
              <a:rPr sz="1814" b="1" spc="-9">
                <a:latin typeface="Arial"/>
                <a:cs typeface="Arial"/>
              </a:rPr>
              <a:t>g</a:t>
            </a:r>
            <a:r>
              <a:rPr sz="1814" b="1" spc="-18">
                <a:latin typeface="Arial"/>
                <a:cs typeface="Arial"/>
              </a:rPr>
              <a:t>n</a:t>
            </a:r>
            <a:r>
              <a:rPr sz="1814" b="1" spc="-9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s</a:t>
            </a:r>
            <a:r>
              <a:rPr sz="1814" b="1" spc="-9">
                <a:latin typeface="Arial"/>
                <a:cs typeface="Arial"/>
              </a:rPr>
              <a:t> </a:t>
            </a:r>
            <a:r>
              <a:rPr sz="1814" b="1" spc="-5">
                <a:latin typeface="Arial"/>
                <a:cs typeface="Arial"/>
              </a:rPr>
              <a:t>s</a:t>
            </a:r>
            <a:r>
              <a:rPr sz="1814" b="1" spc="-9">
                <a:latin typeface="Arial"/>
                <a:cs typeface="Arial"/>
              </a:rPr>
              <a:t>o</a:t>
            </a:r>
            <a:r>
              <a:rPr sz="1814" b="1" spc="-14">
                <a:latin typeface="Arial"/>
                <a:cs typeface="Arial"/>
              </a:rPr>
              <a:t>nt </a:t>
            </a:r>
            <a:r>
              <a:rPr sz="1814" b="1" spc="5">
                <a:latin typeface="Arial"/>
                <a:cs typeface="Arial"/>
              </a:rPr>
              <a:t>s</a:t>
            </a:r>
            <a:r>
              <a:rPr sz="1814" b="1" spc="-9">
                <a:latin typeface="Arial"/>
                <a:cs typeface="Arial"/>
              </a:rPr>
              <a:t>o</a:t>
            </a:r>
            <a:r>
              <a:rPr sz="1814" b="1" spc="-5">
                <a:latin typeface="Arial"/>
                <a:cs typeface="Arial"/>
              </a:rPr>
              <a:t>u</a:t>
            </a:r>
            <a:r>
              <a:rPr sz="1814" b="1" spc="-9">
                <a:latin typeface="Arial"/>
                <a:cs typeface="Arial"/>
              </a:rPr>
              <a:t>mi</a:t>
            </a:r>
            <a:r>
              <a:rPr sz="1814" b="1" spc="-5">
                <a:latin typeface="Arial"/>
                <a:cs typeface="Arial"/>
              </a:rPr>
              <a:t>s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s</a:t>
            </a:r>
            <a:r>
              <a:rPr sz="1814" b="1" spc="-9">
                <a:latin typeface="Arial"/>
                <a:cs typeface="Arial"/>
              </a:rPr>
              <a:t> </a:t>
            </a:r>
            <a:r>
              <a:rPr sz="1814" b="1" spc="-5">
                <a:latin typeface="Arial"/>
                <a:cs typeface="Arial"/>
              </a:rPr>
              <a:t>a</a:t>
            </a:r>
            <a:r>
              <a:rPr sz="1814" b="1" spc="-9">
                <a:latin typeface="Arial"/>
                <a:cs typeface="Arial"/>
              </a:rPr>
              <a:t>u</a:t>
            </a:r>
            <a:r>
              <a:rPr sz="1814" b="1">
                <a:latin typeface="Arial"/>
                <a:cs typeface="Arial"/>
              </a:rPr>
              <a:t>x</a:t>
            </a:r>
            <a:r>
              <a:rPr sz="1814" b="1" spc="-18">
                <a:latin typeface="Arial"/>
                <a:cs typeface="Arial"/>
              </a:rPr>
              <a:t> </a:t>
            </a:r>
            <a:r>
              <a:rPr sz="1814" b="1" spc="-9">
                <a:latin typeface="Arial"/>
                <a:cs typeface="Arial"/>
              </a:rPr>
              <a:t>d</a:t>
            </a:r>
            <a:r>
              <a:rPr sz="1814" b="1" spc="-18">
                <a:latin typeface="Arial"/>
                <a:cs typeface="Arial"/>
              </a:rPr>
              <a:t>i</a:t>
            </a:r>
            <a:r>
              <a:rPr sz="1814" b="1" spc="5">
                <a:latin typeface="Arial"/>
                <a:cs typeface="Arial"/>
              </a:rPr>
              <a:t>s</a:t>
            </a:r>
            <a:r>
              <a:rPr sz="1814" b="1" spc="-18">
                <a:latin typeface="Arial"/>
                <a:cs typeface="Arial"/>
              </a:rPr>
              <a:t>po</a:t>
            </a:r>
            <a:r>
              <a:rPr sz="1814" b="1" spc="-9">
                <a:latin typeface="Arial"/>
                <a:cs typeface="Arial"/>
              </a:rPr>
              <a:t>s</a:t>
            </a:r>
            <a:r>
              <a:rPr sz="1814" b="1" spc="-18">
                <a:latin typeface="Arial"/>
                <a:cs typeface="Arial"/>
              </a:rPr>
              <a:t>i</a:t>
            </a:r>
            <a:r>
              <a:rPr sz="1814" b="1" spc="9">
                <a:latin typeface="Arial"/>
                <a:cs typeface="Arial"/>
              </a:rPr>
              <a:t>t</a:t>
            </a:r>
            <a:r>
              <a:rPr sz="1814" b="1" spc="-18">
                <a:latin typeface="Arial"/>
                <a:cs typeface="Arial"/>
              </a:rPr>
              <a:t>ions</a:t>
            </a:r>
            <a:r>
              <a:rPr sz="1814" b="1" spc="-14">
                <a:latin typeface="Arial"/>
                <a:cs typeface="Arial"/>
              </a:rPr>
              <a:t> </a:t>
            </a:r>
            <a:r>
              <a:rPr sz="1814" b="1" spc="-18">
                <a:latin typeface="Arial"/>
                <a:cs typeface="Arial"/>
              </a:rPr>
              <a:t>q</a:t>
            </a:r>
            <a:r>
              <a:rPr sz="1814" b="1" spc="-9">
                <a:latin typeface="Arial"/>
                <a:cs typeface="Arial"/>
              </a:rPr>
              <a:t>ui</a:t>
            </a:r>
            <a:r>
              <a:rPr sz="1814" b="1" spc="-23">
                <a:latin typeface="Arial"/>
                <a:cs typeface="Arial"/>
              </a:rPr>
              <a:t> </a:t>
            </a:r>
            <a:r>
              <a:rPr sz="1814" b="1" spc="-5">
                <a:latin typeface="Arial"/>
                <a:cs typeface="Arial"/>
              </a:rPr>
              <a:t>r</a:t>
            </a:r>
            <a:r>
              <a:rPr sz="1814" b="1" spc="5">
                <a:latin typeface="Arial"/>
                <a:cs typeface="Arial"/>
              </a:rPr>
              <a:t>é</a:t>
            </a:r>
            <a:r>
              <a:rPr sz="1814" b="1" spc="-18">
                <a:latin typeface="Arial"/>
                <a:cs typeface="Arial"/>
              </a:rPr>
              <a:t>gi</a:t>
            </a:r>
            <a:r>
              <a:rPr sz="1814" b="1" spc="5">
                <a:latin typeface="Arial"/>
                <a:cs typeface="Arial"/>
              </a:rPr>
              <a:t>s</a:t>
            </a:r>
            <a:r>
              <a:rPr sz="1814" b="1" spc="-5">
                <a:latin typeface="Arial"/>
                <a:cs typeface="Arial"/>
              </a:rPr>
              <a:t>s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 spc="-14">
                <a:latin typeface="Arial"/>
                <a:cs typeface="Arial"/>
              </a:rPr>
              <a:t>nt</a:t>
            </a:r>
            <a:r>
              <a:rPr sz="1814" b="1" spc="-5">
                <a:latin typeface="Arial"/>
                <a:cs typeface="Arial"/>
              </a:rPr>
              <a:t> </a:t>
            </a:r>
            <a:r>
              <a:rPr sz="1814" b="1" spc="-18">
                <a:latin typeface="Arial"/>
                <a:cs typeface="Arial"/>
              </a:rPr>
              <a:t>l</a:t>
            </a:r>
            <a:r>
              <a:rPr sz="1814" b="1">
                <a:latin typeface="Arial"/>
                <a:cs typeface="Arial"/>
              </a:rPr>
              <a:t>a</a:t>
            </a:r>
            <a:r>
              <a:rPr sz="1814" b="1" spc="-9">
                <a:latin typeface="Arial"/>
                <a:cs typeface="Arial"/>
              </a:rPr>
              <a:t> </a:t>
            </a:r>
            <a:r>
              <a:rPr sz="1814" b="1" spc="-18">
                <a:latin typeface="Arial"/>
                <a:cs typeface="Arial"/>
              </a:rPr>
              <a:t>p</a:t>
            </a:r>
            <a:r>
              <a:rPr sz="1814" b="1" spc="-9">
                <a:latin typeface="Arial"/>
                <a:cs typeface="Arial"/>
              </a:rPr>
              <a:t>u</a:t>
            </a:r>
            <a:r>
              <a:rPr sz="1814" b="1" spc="-18">
                <a:latin typeface="Arial"/>
                <a:cs typeface="Arial"/>
              </a:rPr>
              <a:t>bli</a:t>
            </a:r>
            <a:r>
              <a:rPr sz="1814" b="1" spc="5">
                <a:latin typeface="Arial"/>
                <a:cs typeface="Arial"/>
              </a:rPr>
              <a:t>c</a:t>
            </a:r>
            <a:r>
              <a:rPr sz="1814" b="1" spc="-18">
                <a:latin typeface="Arial"/>
                <a:cs typeface="Arial"/>
              </a:rPr>
              <a:t>i</a:t>
            </a:r>
            <a:r>
              <a:rPr sz="1814" b="1">
                <a:latin typeface="Arial"/>
                <a:cs typeface="Arial"/>
              </a:rPr>
              <a:t>té</a:t>
            </a:r>
            <a:endParaRPr sz="1814">
              <a:latin typeface="Arial"/>
              <a:cs typeface="Arial"/>
            </a:endParaRPr>
          </a:p>
          <a:p>
            <a:pPr algn="just">
              <a:spcBef>
                <a:spcPts val="23"/>
              </a:spcBef>
            </a:pPr>
            <a:endParaRPr sz="263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9527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473553"/>
            <a:ext cx="914400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436" marR="4607" indent="-102496" algn="ctr">
              <a:lnSpc>
                <a:spcPts val="3237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IG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245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68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OI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:</a:t>
            </a:r>
            <a:endParaRPr sz="3200">
              <a:solidFill>
                <a:srgbClr val="971B8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4912" y="1456346"/>
            <a:ext cx="6634175" cy="2798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14">
              <a:latin typeface="Times New Roman"/>
              <a:cs typeface="Times New Roman"/>
            </a:endParaRPr>
          </a:p>
          <a:p>
            <a:pPr marL="11516" marR="4607" algn="just">
              <a:lnSpc>
                <a:spcPct val="93100"/>
              </a:lnSpc>
              <a:spcBef>
                <a:spcPts val="1546"/>
              </a:spcBef>
            </a:pPr>
            <a:r>
              <a:rPr lang="fr-FR" sz="1814" b="1" spc="5">
                <a:latin typeface="Arial"/>
                <a:cs typeface="Arial"/>
              </a:rPr>
              <a:t>Sont autorisées uniquement h</a:t>
            </a:r>
            <a:r>
              <a:rPr sz="1814" b="1" spc="5" err="1" smtClean="0">
                <a:latin typeface="Arial"/>
                <a:cs typeface="Arial"/>
              </a:rPr>
              <a:t>o</a:t>
            </a:r>
            <a:r>
              <a:rPr sz="1814" b="1" err="1" smtClean="0">
                <a:latin typeface="Arial"/>
                <a:cs typeface="Arial"/>
              </a:rPr>
              <a:t>rs</a:t>
            </a:r>
            <a:r>
              <a:rPr sz="1814" b="1" spc="136" smtClean="0">
                <a:latin typeface="Arial"/>
                <a:cs typeface="Arial"/>
              </a:rPr>
              <a:t> </a:t>
            </a:r>
            <a:r>
              <a:rPr sz="1814" b="1" spc="-5" err="1" smtClean="0">
                <a:latin typeface="Arial"/>
                <a:cs typeface="Arial"/>
              </a:rPr>
              <a:t>a</a:t>
            </a:r>
            <a:r>
              <a:rPr sz="1814" b="1" spc="5" err="1" smtClean="0">
                <a:latin typeface="Arial"/>
                <a:cs typeface="Arial"/>
              </a:rPr>
              <a:t>gg</a:t>
            </a:r>
            <a:r>
              <a:rPr sz="1814" b="1" spc="-5" err="1" smtClean="0">
                <a:latin typeface="Arial"/>
                <a:cs typeface="Arial"/>
              </a:rPr>
              <a:t>l</a:t>
            </a:r>
            <a:r>
              <a:rPr sz="1814" b="1" spc="5" err="1" smtClean="0">
                <a:latin typeface="Arial"/>
                <a:cs typeface="Arial"/>
              </a:rPr>
              <a:t>o</a:t>
            </a:r>
            <a:r>
              <a:rPr sz="1814" b="1" err="1" smtClean="0">
                <a:latin typeface="Arial"/>
                <a:cs typeface="Arial"/>
              </a:rPr>
              <a:t>m</a:t>
            </a:r>
            <a:r>
              <a:rPr sz="1814" b="1" spc="-5" err="1" smtClean="0">
                <a:latin typeface="Arial"/>
                <a:cs typeface="Arial"/>
              </a:rPr>
              <a:t>é</a:t>
            </a:r>
            <a:r>
              <a:rPr sz="1814" b="1" err="1" smtClean="0">
                <a:latin typeface="Arial"/>
                <a:cs typeface="Arial"/>
              </a:rPr>
              <a:t>r</a:t>
            </a:r>
            <a:r>
              <a:rPr sz="1814" b="1" spc="5" err="1" smtClean="0">
                <a:latin typeface="Arial"/>
                <a:cs typeface="Arial"/>
              </a:rPr>
              <a:t>a</a:t>
            </a:r>
            <a:r>
              <a:rPr sz="1814" b="1" spc="-18" err="1" smtClean="0">
                <a:latin typeface="Arial"/>
                <a:cs typeface="Arial"/>
              </a:rPr>
              <a:t>t</a:t>
            </a:r>
            <a:r>
              <a:rPr sz="1814" b="1" spc="-5" err="1" smtClean="0">
                <a:latin typeface="Arial"/>
                <a:cs typeface="Arial"/>
              </a:rPr>
              <a:t>i</a:t>
            </a:r>
            <a:r>
              <a:rPr sz="1814" b="1" spc="5" err="1" smtClean="0">
                <a:latin typeface="Arial"/>
                <a:cs typeface="Arial"/>
              </a:rPr>
              <a:t>on</a:t>
            </a:r>
            <a:r>
              <a:rPr lang="fr-FR" sz="1814" spc="-9">
                <a:latin typeface="Arial"/>
                <a:cs typeface="Arial"/>
              </a:rPr>
              <a:t> :</a:t>
            </a:r>
            <a:endParaRPr lang="fr-FR" sz="1814" spc="-9" smtClean="0">
              <a:latin typeface="Arial"/>
              <a:cs typeface="Arial"/>
            </a:endParaRPr>
          </a:p>
          <a:p>
            <a:pPr marL="11516" marR="4607" algn="just">
              <a:lnSpc>
                <a:spcPct val="93100"/>
              </a:lnSpc>
              <a:spcBef>
                <a:spcPts val="1546"/>
              </a:spcBef>
            </a:pPr>
            <a:endParaRPr lang="fr-FR" sz="1814" spc="-9">
              <a:latin typeface="Arial"/>
              <a:cs typeface="Arial"/>
            </a:endParaRPr>
          </a:p>
          <a:p>
            <a:pPr marL="354416" marR="4607" indent="-342900" algn="just">
              <a:lnSpc>
                <a:spcPct val="93100"/>
              </a:lnSpc>
              <a:spcBef>
                <a:spcPts val="1546"/>
              </a:spcBef>
              <a:buFont typeface="Arial" panose="020B0604020202020204" pitchFamily="34" charset="0"/>
              <a:buChar char="•"/>
            </a:pPr>
            <a:r>
              <a:rPr lang="fr-FR" sz="1814" spc="-5" smtClean="0">
                <a:latin typeface="Arial"/>
                <a:cs typeface="Arial"/>
              </a:rPr>
              <a:t>l</a:t>
            </a:r>
            <a:r>
              <a:rPr lang="fr-FR" sz="1814" smtClean="0">
                <a:latin typeface="Arial"/>
                <a:cs typeface="Arial"/>
              </a:rPr>
              <a:t>’</a:t>
            </a:r>
            <a:r>
              <a:rPr lang="fr-FR" sz="1814" spc="-5" smtClean="0">
                <a:latin typeface="Arial"/>
                <a:cs typeface="Arial"/>
              </a:rPr>
              <a:t>i</a:t>
            </a:r>
            <a:r>
              <a:rPr lang="fr-FR" sz="1814" spc="5" smtClean="0">
                <a:latin typeface="Arial"/>
                <a:cs typeface="Arial"/>
              </a:rPr>
              <a:t>n</a:t>
            </a:r>
            <a:r>
              <a:rPr lang="fr-FR" sz="1814" spc="-9" smtClean="0">
                <a:latin typeface="Arial"/>
                <a:cs typeface="Arial"/>
              </a:rPr>
              <a:t>st</a:t>
            </a:r>
            <a:r>
              <a:rPr lang="fr-FR" sz="1814" spc="-5" smtClean="0">
                <a:latin typeface="Arial"/>
                <a:cs typeface="Arial"/>
              </a:rPr>
              <a:t>a</a:t>
            </a:r>
            <a:r>
              <a:rPr lang="fr-FR" sz="1814" smtClean="0">
                <a:latin typeface="Arial"/>
                <a:cs typeface="Arial"/>
              </a:rPr>
              <a:t>l</a:t>
            </a:r>
            <a:r>
              <a:rPr lang="fr-FR" sz="1814" spc="-5" smtClean="0">
                <a:latin typeface="Arial"/>
                <a:cs typeface="Arial"/>
              </a:rPr>
              <a:t>l</a:t>
            </a:r>
            <a:r>
              <a:rPr lang="fr-FR" sz="1814" spc="5" smtClean="0">
                <a:latin typeface="Arial"/>
                <a:cs typeface="Arial"/>
              </a:rPr>
              <a:t>a</a:t>
            </a:r>
            <a:r>
              <a:rPr lang="fr-FR" sz="1814" spc="-18" smtClean="0">
                <a:latin typeface="Arial"/>
                <a:cs typeface="Arial"/>
              </a:rPr>
              <a:t>t</a:t>
            </a:r>
            <a:r>
              <a:rPr lang="fr-FR" sz="1814" spc="-5" smtClean="0">
                <a:latin typeface="Arial"/>
                <a:cs typeface="Arial"/>
              </a:rPr>
              <a:t>i</a:t>
            </a:r>
            <a:r>
              <a:rPr lang="fr-FR" sz="1814" spc="5" smtClean="0">
                <a:latin typeface="Arial"/>
                <a:cs typeface="Arial"/>
              </a:rPr>
              <a:t>o</a:t>
            </a:r>
            <a:r>
              <a:rPr lang="fr-FR" sz="1814" smtClean="0">
                <a:latin typeface="Arial"/>
                <a:cs typeface="Arial"/>
              </a:rPr>
              <a:t>n</a:t>
            </a:r>
            <a:r>
              <a:rPr sz="1814" spc="131" smtClean="0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d</a:t>
            </a:r>
            <a:r>
              <a:rPr sz="1814">
                <a:latin typeface="Arial"/>
                <a:cs typeface="Arial"/>
              </a:rPr>
              <a:t>e </a:t>
            </a:r>
            <a:r>
              <a:rPr sz="1814" spc="5">
                <a:latin typeface="Arial"/>
                <a:cs typeface="Arial"/>
              </a:rPr>
              <a:t>p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é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en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g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4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5">
                <a:latin typeface="Arial"/>
                <a:cs typeface="Arial"/>
              </a:rPr>
              <a:t>g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 spc="41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d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54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é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54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 spc="-5">
                <a:latin typeface="Arial"/>
                <a:cs typeface="Arial"/>
              </a:rPr>
              <a:t>ul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54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(2</a:t>
            </a:r>
            <a:r>
              <a:rPr sz="1814" spc="41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p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4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9">
                <a:latin typeface="Arial"/>
                <a:cs typeface="Arial"/>
              </a:rPr>
              <a:t>ct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é</a:t>
            </a:r>
            <a:r>
              <a:rPr sz="1814">
                <a:latin typeface="Arial"/>
                <a:cs typeface="Arial"/>
              </a:rPr>
              <a:t>)</a:t>
            </a:r>
            <a:r>
              <a:rPr sz="1814" spc="-9">
                <a:latin typeface="Arial"/>
                <a:cs typeface="Arial"/>
              </a:rPr>
              <a:t>,</a:t>
            </a:r>
            <a:r>
              <a:rPr sz="1814" spc="41">
                <a:latin typeface="Arial"/>
                <a:cs typeface="Arial"/>
              </a:rPr>
              <a:t> </a:t>
            </a:r>
            <a:endParaRPr lang="fr-FR" sz="1814" spc="41" smtClean="0">
              <a:latin typeface="Arial"/>
              <a:cs typeface="Arial"/>
            </a:endParaRPr>
          </a:p>
          <a:p>
            <a:pPr marL="354416" marR="4607" indent="-342900" algn="just">
              <a:lnSpc>
                <a:spcPct val="93100"/>
              </a:lnSpc>
              <a:spcBef>
                <a:spcPts val="1546"/>
              </a:spcBef>
              <a:buFont typeface="Arial" panose="020B0604020202020204" pitchFamily="34" charset="0"/>
              <a:buChar char="•"/>
            </a:pPr>
            <a:r>
              <a:rPr sz="1814" spc="-5" smtClean="0">
                <a:latin typeface="Arial"/>
                <a:cs typeface="Arial"/>
              </a:rPr>
              <a:t>d</a:t>
            </a:r>
            <a:r>
              <a:rPr sz="1814" spc="5" smtClean="0">
                <a:latin typeface="Arial"/>
                <a:cs typeface="Arial"/>
              </a:rPr>
              <a:t>e</a:t>
            </a:r>
            <a:r>
              <a:rPr sz="1814" smtClean="0">
                <a:latin typeface="Arial"/>
                <a:cs typeface="Arial"/>
              </a:rPr>
              <a:t>s 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63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h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qu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63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(4</a:t>
            </a:r>
            <a:r>
              <a:rPr sz="1814" spc="59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p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4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)</a:t>
            </a:r>
            <a:r>
              <a:rPr sz="1814" spc="54">
                <a:latin typeface="Arial"/>
                <a:cs typeface="Arial"/>
              </a:rPr>
              <a:t> </a:t>
            </a:r>
            <a:endParaRPr lang="fr-FR" sz="1814" spc="54" smtClean="0">
              <a:latin typeface="Arial"/>
              <a:cs typeface="Arial"/>
            </a:endParaRPr>
          </a:p>
          <a:p>
            <a:pPr marL="354416" marR="4607" indent="-342900" algn="just">
              <a:lnSpc>
                <a:spcPct val="93100"/>
              </a:lnSpc>
              <a:spcBef>
                <a:spcPts val="1546"/>
              </a:spcBef>
              <a:buFont typeface="Arial" panose="020B0604020202020204" pitchFamily="34" charset="0"/>
              <a:buChar char="•"/>
            </a:pPr>
            <a:r>
              <a:rPr sz="1814" spc="-5" smtClean="0">
                <a:latin typeface="Arial"/>
                <a:cs typeface="Arial"/>
              </a:rPr>
              <a:t>l</a:t>
            </a:r>
            <a:r>
              <a:rPr sz="1814" smtClean="0">
                <a:latin typeface="Arial"/>
                <a:cs typeface="Arial"/>
              </a:rPr>
              <a:t>a</a:t>
            </a:r>
            <a:r>
              <a:rPr sz="1814" spc="59" smtClean="0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59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d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59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p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o</a:t>
            </a:r>
            <a:r>
              <a:rPr sz="1814" spc="5">
                <a:latin typeface="Arial"/>
                <a:cs typeface="Arial"/>
              </a:rPr>
              <a:t>d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63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d</a:t>
            </a:r>
            <a:r>
              <a:rPr sz="1814">
                <a:latin typeface="Arial"/>
                <a:cs typeface="Arial"/>
              </a:rPr>
              <a:t>u 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9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oi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(2</a:t>
            </a:r>
            <a:r>
              <a:rPr sz="1814" spc="-5">
                <a:latin typeface="Arial"/>
                <a:cs typeface="Arial"/>
              </a:rPr>
              <a:t> p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ac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é</a:t>
            </a:r>
            <a:r>
              <a:rPr sz="1814" spc="9">
                <a:latin typeface="Arial"/>
                <a:cs typeface="Arial"/>
              </a:rPr>
              <a:t>)</a:t>
            </a:r>
            <a:r>
              <a:rPr sz="1814" spc="-9">
                <a:latin typeface="Arial"/>
                <a:cs typeface="Arial"/>
              </a:rPr>
              <a:t>.</a:t>
            </a:r>
            <a:endParaRPr sz="1814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9383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287179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algn="ctr"/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IG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2902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2902" spc="-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2902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2902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2902" spc="-27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2902"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2902" spc="-245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2902" spc="-68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2902" spc="-23">
                <a:solidFill>
                  <a:srgbClr val="971B81"/>
                </a:solidFill>
                <a:latin typeface="Arial"/>
                <a:cs typeface="Arial"/>
              </a:rPr>
              <a:t>OI</a:t>
            </a:r>
            <a:r>
              <a:rPr sz="2902" spc="-18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2902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endParaRPr sz="2902">
              <a:solidFill>
                <a:srgbClr val="971B81"/>
              </a:solidFill>
              <a:latin typeface="Arial"/>
              <a:cs typeface="Arial"/>
            </a:endParaRP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266825" y="979732"/>
            <a:ext cx="6136280" cy="490902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31793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0459"/>
            <a:ext cx="9144000" cy="871590"/>
          </a:xfrm>
          <a:prstGeom prst="rect">
            <a:avLst/>
          </a:prstGeom>
        </p:spPr>
        <p:txBody>
          <a:bodyPr vert="horz" wrap="square" lIns="0" tIns="412120" rIns="0" bIns="0" rtlCol="0" anchor="ctr">
            <a:spAutoFit/>
          </a:bodyPr>
          <a:lstStyle/>
          <a:p>
            <a:pPr algn="ctr">
              <a:lnSpc>
                <a:spcPts val="3449"/>
              </a:lnSpc>
            </a:pPr>
            <a:r>
              <a:rPr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pc="-27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pc="-18">
                <a:solidFill>
                  <a:srgbClr val="971B81"/>
                </a:solidFill>
                <a:latin typeface="Arial"/>
                <a:cs typeface="Arial"/>
              </a:rPr>
              <a:t>IG</a:t>
            </a:r>
            <a:r>
              <a:rPr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pc="-27">
                <a:solidFill>
                  <a:srgbClr val="971B81"/>
                </a:solidFill>
                <a:latin typeface="Arial"/>
                <a:cs typeface="Arial"/>
              </a:rPr>
              <a:t>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7301" y="1069823"/>
            <a:ext cx="8547522" cy="1542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 algn="just">
              <a:lnSpc>
                <a:spcPts val="2022"/>
              </a:lnSpc>
            </a:pPr>
            <a:r>
              <a:rPr sz="1814" spc="9">
                <a:latin typeface="Arial"/>
                <a:cs typeface="Arial"/>
              </a:rPr>
              <a:t>C</a:t>
            </a:r>
            <a:r>
              <a:rPr sz="1814" spc="-5">
                <a:latin typeface="Arial"/>
                <a:cs typeface="Arial"/>
              </a:rPr>
              <a:t>o</a:t>
            </a:r>
            <a:r>
              <a:rPr sz="1814" spc="5">
                <a:latin typeface="Arial"/>
                <a:cs typeface="Arial"/>
              </a:rPr>
              <a:t>ns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e </a:t>
            </a:r>
            <a:r>
              <a:rPr sz="1814" spc="-218">
                <a:latin typeface="Arial"/>
                <a:cs typeface="Arial"/>
              </a:rPr>
              <a:t> </a:t>
            </a:r>
            <a:r>
              <a:rPr sz="1814" b="1" spc="-9">
                <a:latin typeface="Arial"/>
                <a:cs typeface="Arial"/>
              </a:rPr>
              <a:t>u</a:t>
            </a:r>
            <a:r>
              <a:rPr sz="1814" b="1" spc="-18">
                <a:latin typeface="Arial"/>
                <a:cs typeface="Arial"/>
              </a:rPr>
              <a:t>n</a:t>
            </a:r>
            <a:r>
              <a:rPr sz="1814" b="1" spc="-14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 </a:t>
            </a:r>
            <a:r>
              <a:rPr sz="1814" b="1" spc="-227">
                <a:latin typeface="Arial"/>
                <a:cs typeface="Arial"/>
              </a:rPr>
              <a:t> 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 spc="-18">
                <a:latin typeface="Arial"/>
                <a:cs typeface="Arial"/>
              </a:rPr>
              <a:t>n</a:t>
            </a:r>
            <a:r>
              <a:rPr sz="1814" b="1" spc="-9">
                <a:latin typeface="Arial"/>
                <a:cs typeface="Arial"/>
              </a:rPr>
              <a:t>s</a:t>
            </a:r>
            <a:r>
              <a:rPr sz="1814" b="1" spc="-5">
                <a:latin typeface="Arial"/>
                <a:cs typeface="Arial"/>
              </a:rPr>
              <a:t>e</a:t>
            </a:r>
            <a:r>
              <a:rPr sz="1814" b="1" spc="-9">
                <a:latin typeface="Arial"/>
                <a:cs typeface="Arial"/>
              </a:rPr>
              <a:t>i</a:t>
            </a:r>
            <a:r>
              <a:rPr sz="1814" b="1" spc="-18">
                <a:latin typeface="Arial"/>
                <a:cs typeface="Arial"/>
              </a:rPr>
              <a:t>gn</a:t>
            </a:r>
            <a:r>
              <a:rPr sz="1814" b="1" spc="-14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 </a:t>
            </a:r>
            <a:r>
              <a:rPr sz="1814" b="1" spc="-218">
                <a:latin typeface="Arial"/>
                <a:cs typeface="Arial"/>
              </a:rPr>
              <a:t> 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ou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e </a:t>
            </a:r>
            <a:r>
              <a:rPr sz="1814" spc="-227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nsc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p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on</a:t>
            </a:r>
            <a:r>
              <a:rPr sz="1814" spc="-9">
                <a:latin typeface="Arial"/>
                <a:cs typeface="Arial"/>
              </a:rPr>
              <a:t>,</a:t>
            </a:r>
            <a:r>
              <a:rPr sz="1814">
                <a:latin typeface="Arial"/>
                <a:cs typeface="Arial"/>
              </a:rPr>
              <a:t> </a:t>
            </a:r>
            <a:r>
              <a:rPr sz="1814" spc="-236">
                <a:latin typeface="Arial"/>
                <a:cs typeface="Arial"/>
              </a:rPr>
              <a:t> </a:t>
            </a:r>
            <a:r>
              <a:rPr sz="1814" spc="-18">
                <a:latin typeface="Arial"/>
                <a:cs typeface="Arial"/>
              </a:rPr>
              <a:t>f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rme </a:t>
            </a:r>
            <a:r>
              <a:rPr sz="1814" spc="-227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u </a:t>
            </a:r>
            <a:r>
              <a:rPr sz="1814" spc="-218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 spc="5">
                <a:latin typeface="Arial"/>
                <a:cs typeface="Arial"/>
              </a:rPr>
              <a:t>g</a:t>
            </a:r>
            <a:r>
              <a:rPr sz="1814">
                <a:latin typeface="Arial"/>
                <a:cs typeface="Arial"/>
              </a:rPr>
              <a:t>e </a:t>
            </a:r>
            <a:r>
              <a:rPr sz="1814" spc="-185">
                <a:latin typeface="Arial"/>
                <a:cs typeface="Arial"/>
              </a:rPr>
              <a:t> </a:t>
            </a:r>
            <a:r>
              <a:rPr sz="1814" b="1" spc="5">
                <a:latin typeface="Arial"/>
                <a:cs typeface="Arial"/>
              </a:rPr>
              <a:t>a</a:t>
            </a:r>
            <a:r>
              <a:rPr sz="1814" b="1" spc="-18">
                <a:latin typeface="Arial"/>
                <a:cs typeface="Arial"/>
              </a:rPr>
              <a:t>pp</a:t>
            </a:r>
            <a:r>
              <a:rPr sz="1814" b="1" spc="-9">
                <a:latin typeface="Arial"/>
                <a:cs typeface="Arial"/>
              </a:rPr>
              <a:t>o</a:t>
            </a:r>
            <a:r>
              <a:rPr sz="1814" b="1" spc="-5">
                <a:latin typeface="Arial"/>
                <a:cs typeface="Arial"/>
              </a:rPr>
              <a:t>s</a:t>
            </a:r>
            <a:r>
              <a:rPr sz="1814" b="1" spc="5">
                <a:latin typeface="Arial"/>
                <a:cs typeface="Arial"/>
              </a:rPr>
              <a:t>é</a:t>
            </a:r>
            <a:r>
              <a:rPr sz="1814" b="1">
                <a:latin typeface="Arial"/>
                <a:cs typeface="Arial"/>
              </a:rPr>
              <a:t>e </a:t>
            </a:r>
            <a:r>
              <a:rPr sz="1814" b="1" spc="-227">
                <a:latin typeface="Arial"/>
                <a:cs typeface="Arial"/>
              </a:rPr>
              <a:t> </a:t>
            </a:r>
            <a:r>
              <a:rPr sz="1814" b="1" spc="5">
                <a:latin typeface="Arial"/>
                <a:cs typeface="Arial"/>
              </a:rPr>
              <a:t>s</a:t>
            </a:r>
            <a:r>
              <a:rPr sz="1814" b="1" spc="-5">
                <a:latin typeface="Arial"/>
                <a:cs typeface="Arial"/>
              </a:rPr>
              <a:t>ur </a:t>
            </a:r>
            <a:r>
              <a:rPr sz="1814" b="1" spc="-9">
                <a:latin typeface="Arial"/>
                <a:cs typeface="Arial"/>
              </a:rPr>
              <a:t>u</a:t>
            </a:r>
            <a:r>
              <a:rPr sz="1814" b="1" spc="-14">
                <a:latin typeface="Arial"/>
                <a:cs typeface="Arial"/>
              </a:rPr>
              <a:t>n</a:t>
            </a:r>
            <a:r>
              <a:rPr sz="1814" b="1" spc="-9">
                <a:latin typeface="Arial"/>
                <a:cs typeface="Arial"/>
              </a:rPr>
              <a:t> im</a:t>
            </a:r>
            <a:r>
              <a:rPr sz="1814" b="1" spc="-5">
                <a:latin typeface="Arial"/>
                <a:cs typeface="Arial"/>
              </a:rPr>
              <a:t>me</a:t>
            </a:r>
            <a:r>
              <a:rPr sz="1814" b="1" spc="-9">
                <a:latin typeface="Arial"/>
                <a:cs typeface="Arial"/>
              </a:rPr>
              <a:t>u</a:t>
            </a:r>
            <a:r>
              <a:rPr sz="1814" b="1" spc="-18">
                <a:latin typeface="Arial"/>
                <a:cs typeface="Arial"/>
              </a:rPr>
              <a:t>bl</a:t>
            </a:r>
            <a:r>
              <a:rPr sz="1814" b="1">
                <a:latin typeface="Arial"/>
                <a:cs typeface="Arial"/>
              </a:rPr>
              <a:t>e</a:t>
            </a:r>
            <a:r>
              <a:rPr sz="1814" b="1" spc="-5">
                <a:latin typeface="Arial"/>
                <a:cs typeface="Arial"/>
              </a:rPr>
              <a:t> 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t</a:t>
            </a:r>
            <a:r>
              <a:rPr sz="1814" b="1" spc="-5">
                <a:latin typeface="Arial"/>
                <a:cs typeface="Arial"/>
              </a:rPr>
              <a:t> r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 spc="-18">
                <a:latin typeface="Arial"/>
                <a:cs typeface="Arial"/>
              </a:rPr>
              <a:t>l</a:t>
            </a:r>
            <a:r>
              <a:rPr sz="1814" b="1" spc="-5">
                <a:latin typeface="Arial"/>
                <a:cs typeface="Arial"/>
              </a:rPr>
              <a:t>a</a:t>
            </a:r>
            <a:r>
              <a:rPr sz="1814" b="1" spc="9">
                <a:latin typeface="Arial"/>
                <a:cs typeface="Arial"/>
              </a:rPr>
              <a:t>t</a:t>
            </a:r>
            <a:r>
              <a:rPr sz="1814" b="1" spc="-18">
                <a:latin typeface="Arial"/>
                <a:cs typeface="Arial"/>
              </a:rPr>
              <a:t>i</a:t>
            </a:r>
            <a:r>
              <a:rPr sz="1814" b="1" spc="-23">
                <a:latin typeface="Arial"/>
                <a:cs typeface="Arial"/>
              </a:rPr>
              <a:t>v</a:t>
            </a:r>
            <a:r>
              <a:rPr sz="1814" b="1">
                <a:latin typeface="Arial"/>
                <a:cs typeface="Arial"/>
              </a:rPr>
              <a:t>e</a:t>
            </a:r>
            <a:r>
              <a:rPr sz="1814" b="1" spc="-5">
                <a:latin typeface="Arial"/>
                <a:cs typeface="Arial"/>
              </a:rPr>
              <a:t> </a:t>
            </a:r>
            <a:r>
              <a:rPr sz="1814" b="1">
                <a:latin typeface="Arial"/>
                <a:cs typeface="Arial"/>
              </a:rPr>
              <a:t>à</a:t>
            </a:r>
            <a:r>
              <a:rPr sz="1814" b="1" spc="-5">
                <a:latin typeface="Arial"/>
                <a:cs typeface="Arial"/>
              </a:rPr>
              <a:t> </a:t>
            </a:r>
            <a:r>
              <a:rPr sz="1814" b="1" spc="-18">
                <a:latin typeface="Arial"/>
                <a:cs typeface="Arial"/>
              </a:rPr>
              <a:t>u</a:t>
            </a:r>
            <a:r>
              <a:rPr sz="1814" b="1" spc="-9">
                <a:latin typeface="Arial"/>
                <a:cs typeface="Arial"/>
              </a:rPr>
              <a:t>n</a:t>
            </a:r>
            <a:r>
              <a:rPr sz="1814" b="1">
                <a:latin typeface="Arial"/>
                <a:cs typeface="Arial"/>
              </a:rPr>
              <a:t>e</a:t>
            </a:r>
            <a:r>
              <a:rPr sz="1814" b="1" spc="-9">
                <a:latin typeface="Arial"/>
                <a:cs typeface="Arial"/>
              </a:rPr>
              <a:t> </a:t>
            </a:r>
            <a:r>
              <a:rPr sz="1814" b="1" spc="5">
                <a:latin typeface="Arial"/>
                <a:cs typeface="Arial"/>
              </a:rPr>
              <a:t>ac</a:t>
            </a:r>
            <a:r>
              <a:rPr sz="1814" b="1">
                <a:latin typeface="Arial"/>
                <a:cs typeface="Arial"/>
              </a:rPr>
              <a:t>t</a:t>
            </a:r>
            <a:r>
              <a:rPr sz="1814" b="1" spc="-18">
                <a:latin typeface="Arial"/>
                <a:cs typeface="Arial"/>
              </a:rPr>
              <a:t>i</a:t>
            </a:r>
            <a:r>
              <a:rPr sz="1814" b="1" spc="-23">
                <a:latin typeface="Arial"/>
                <a:cs typeface="Arial"/>
              </a:rPr>
              <a:t>v</a:t>
            </a:r>
            <a:r>
              <a:rPr sz="1814" b="1" spc="-9">
                <a:latin typeface="Arial"/>
                <a:cs typeface="Arial"/>
              </a:rPr>
              <a:t>i</a:t>
            </a:r>
            <a:r>
              <a:rPr sz="1814" b="1">
                <a:latin typeface="Arial"/>
                <a:cs typeface="Arial"/>
              </a:rPr>
              <a:t>té</a:t>
            </a:r>
            <a:r>
              <a:rPr sz="1814" b="1" spc="-9">
                <a:latin typeface="Arial"/>
                <a:cs typeface="Arial"/>
              </a:rPr>
              <a:t> q</a:t>
            </a:r>
            <a:r>
              <a:rPr sz="1814" b="1" spc="-18">
                <a:latin typeface="Arial"/>
                <a:cs typeface="Arial"/>
              </a:rPr>
              <a:t>u</a:t>
            </a:r>
            <a:r>
              <a:rPr sz="1814" b="1" spc="-9">
                <a:latin typeface="Arial"/>
                <a:cs typeface="Arial"/>
              </a:rPr>
              <a:t>i</a:t>
            </a:r>
            <a:r>
              <a:rPr sz="1814" b="1" spc="-5">
                <a:latin typeface="Arial"/>
                <a:cs typeface="Arial"/>
              </a:rPr>
              <a:t> s'</a:t>
            </a:r>
            <a:r>
              <a:rPr sz="1814" b="1">
                <a:latin typeface="Arial"/>
                <a:cs typeface="Arial"/>
              </a:rPr>
              <a:t>y</a:t>
            </a:r>
            <a:r>
              <a:rPr sz="1814" b="1" spc="-36">
                <a:latin typeface="Arial"/>
                <a:cs typeface="Arial"/>
              </a:rPr>
              <a:t> </a:t>
            </a:r>
            <a:r>
              <a:rPr sz="1814" b="1" spc="5">
                <a:latin typeface="Arial"/>
                <a:cs typeface="Arial"/>
              </a:rPr>
              <a:t>ex</a:t>
            </a:r>
            <a:r>
              <a:rPr sz="1814" b="1" spc="-5">
                <a:latin typeface="Arial"/>
                <a:cs typeface="Arial"/>
              </a:rPr>
              <a:t>er</a:t>
            </a:r>
            <a:r>
              <a:rPr sz="1814" b="1" spc="5">
                <a:latin typeface="Arial"/>
                <a:cs typeface="Arial"/>
              </a:rPr>
              <a:t>c</a:t>
            </a:r>
            <a:r>
              <a:rPr sz="1814" b="1" spc="50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.</a:t>
            </a:r>
            <a:endParaRPr sz="1814">
              <a:latin typeface="Arial"/>
              <a:cs typeface="Arial"/>
            </a:endParaRPr>
          </a:p>
          <a:p>
            <a:pPr algn="just">
              <a:spcBef>
                <a:spcPts val="1"/>
              </a:spcBef>
            </a:pPr>
            <a:endParaRPr sz="1587">
              <a:latin typeface="Times New Roman"/>
              <a:cs typeface="Times New Roman"/>
            </a:endParaRPr>
          </a:p>
          <a:p>
            <a:pPr algn="just">
              <a:spcBef>
                <a:spcPts val="30"/>
              </a:spcBef>
            </a:pPr>
            <a:endParaRPr sz="1768">
              <a:latin typeface="Times New Roman"/>
              <a:cs typeface="Times New Roman"/>
            </a:endParaRPr>
          </a:p>
          <a:p>
            <a:pPr marL="11516" marR="12668" algn="just">
              <a:lnSpc>
                <a:spcPts val="2022"/>
              </a:lnSpc>
              <a:tabLst>
                <a:tab pos="640310" algn="l"/>
                <a:tab pos="1206915" algn="l"/>
                <a:tab pos="2312485" algn="l"/>
                <a:tab pos="2569876" algn="l"/>
                <a:tab pos="3891378" algn="l"/>
                <a:tab pos="4523050" algn="l"/>
                <a:tab pos="4946852" algn="l"/>
                <a:tab pos="5693113" algn="l"/>
                <a:tab pos="6079486" algn="l"/>
                <a:tab pos="6388701" algn="l"/>
                <a:tab pos="7365287" algn="l"/>
              </a:tabLst>
            </a:pPr>
            <a:r>
              <a:rPr sz="1814" spc="-14" err="1">
                <a:latin typeface="Arial"/>
                <a:cs typeface="Arial"/>
              </a:rPr>
              <a:t>E</a:t>
            </a:r>
            <a:r>
              <a:rPr sz="1814" spc="-5" err="1">
                <a:latin typeface="Arial"/>
                <a:cs typeface="Arial"/>
              </a:rPr>
              <a:t>ll</a:t>
            </a:r>
            <a:r>
              <a:rPr sz="1814" spc="5" err="1">
                <a:latin typeface="Arial"/>
                <a:cs typeface="Arial"/>
              </a:rPr>
              <a:t>e</a:t>
            </a:r>
            <a:r>
              <a:rPr sz="1814" err="1">
                <a:latin typeface="Arial"/>
                <a:cs typeface="Arial"/>
              </a:rPr>
              <a:t>s</a:t>
            </a:r>
            <a:r>
              <a:rPr sz="1814">
                <a:latin typeface="Arial"/>
                <a:cs typeface="Arial"/>
              </a:rPr>
              <a:t>	</a:t>
            </a:r>
            <a:r>
              <a:rPr sz="1814" spc="5" err="1">
                <a:latin typeface="Arial"/>
                <a:cs typeface="Arial"/>
              </a:rPr>
              <a:t>so</a:t>
            </a:r>
            <a:r>
              <a:rPr sz="1814" spc="-5" err="1">
                <a:latin typeface="Arial"/>
                <a:cs typeface="Arial"/>
              </a:rPr>
              <a:t>n</a:t>
            </a:r>
            <a:r>
              <a:rPr sz="1814" spc="-9" err="1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	</a:t>
            </a:r>
            <a:r>
              <a:rPr sz="1814" err="1">
                <a:latin typeface="Arial"/>
                <a:cs typeface="Arial"/>
              </a:rPr>
              <a:t>s</a:t>
            </a:r>
            <a:r>
              <a:rPr sz="1814" spc="5" err="1">
                <a:latin typeface="Arial"/>
                <a:cs typeface="Arial"/>
              </a:rPr>
              <a:t>ou</a:t>
            </a:r>
            <a:r>
              <a:rPr sz="1814" spc="-9" err="1">
                <a:latin typeface="Arial"/>
                <a:cs typeface="Arial"/>
              </a:rPr>
              <a:t>m</a:t>
            </a:r>
            <a:r>
              <a:rPr sz="1814" err="1">
                <a:latin typeface="Arial"/>
                <a:cs typeface="Arial"/>
              </a:rPr>
              <a:t>is</a:t>
            </a:r>
            <a:r>
              <a:rPr sz="1814" spc="5" err="1">
                <a:latin typeface="Arial"/>
                <a:cs typeface="Arial"/>
              </a:rPr>
              <a:t>e</a:t>
            </a:r>
            <a:r>
              <a:rPr sz="1814" err="1">
                <a:latin typeface="Arial"/>
                <a:cs typeface="Arial"/>
              </a:rPr>
              <a:t>s</a:t>
            </a:r>
            <a:r>
              <a:rPr sz="1814">
                <a:latin typeface="Arial"/>
                <a:cs typeface="Arial"/>
              </a:rPr>
              <a:t>	à	</a:t>
            </a:r>
            <a:r>
              <a:rPr sz="1814" spc="5" err="1">
                <a:latin typeface="Arial"/>
                <a:cs typeface="Arial"/>
              </a:rPr>
              <a:t>a</a:t>
            </a:r>
            <a:r>
              <a:rPr sz="1814" spc="-5" err="1">
                <a:latin typeface="Arial"/>
                <a:cs typeface="Arial"/>
              </a:rPr>
              <a:t>u</a:t>
            </a:r>
            <a:r>
              <a:rPr sz="1814" spc="-18" err="1">
                <a:latin typeface="Arial"/>
                <a:cs typeface="Arial"/>
              </a:rPr>
              <a:t>t</a:t>
            </a:r>
            <a:r>
              <a:rPr sz="1814" spc="5" err="1">
                <a:latin typeface="Arial"/>
                <a:cs typeface="Arial"/>
              </a:rPr>
              <a:t>o</a:t>
            </a:r>
            <a:r>
              <a:rPr sz="1814" err="1">
                <a:latin typeface="Arial"/>
                <a:cs typeface="Arial"/>
              </a:rPr>
              <a:t>r</a:t>
            </a:r>
            <a:r>
              <a:rPr sz="1814" spc="-5" err="1">
                <a:latin typeface="Arial"/>
                <a:cs typeface="Arial"/>
              </a:rPr>
              <a:t>i</a:t>
            </a:r>
            <a:r>
              <a:rPr sz="1814" spc="5" err="1">
                <a:latin typeface="Arial"/>
                <a:cs typeface="Arial"/>
              </a:rPr>
              <a:t>sa</a:t>
            </a:r>
            <a:r>
              <a:rPr sz="1814" spc="-18" err="1">
                <a:latin typeface="Arial"/>
                <a:cs typeface="Arial"/>
              </a:rPr>
              <a:t>t</a:t>
            </a:r>
            <a:r>
              <a:rPr sz="1814" err="1">
                <a:latin typeface="Arial"/>
                <a:cs typeface="Arial"/>
              </a:rPr>
              <a:t>i</a:t>
            </a:r>
            <a:r>
              <a:rPr sz="1814" spc="-5" err="1">
                <a:latin typeface="Arial"/>
                <a:cs typeface="Arial"/>
              </a:rPr>
              <a:t>o</a:t>
            </a:r>
            <a:r>
              <a:rPr sz="1814" err="1">
                <a:latin typeface="Arial"/>
                <a:cs typeface="Arial"/>
              </a:rPr>
              <a:t>n</a:t>
            </a:r>
            <a:r>
              <a:rPr sz="1814">
                <a:latin typeface="Arial"/>
                <a:cs typeface="Arial"/>
              </a:rPr>
              <a:t>	</a:t>
            </a:r>
            <a:r>
              <a:rPr sz="1814" spc="5" err="1">
                <a:latin typeface="Arial"/>
                <a:cs typeface="Arial"/>
              </a:rPr>
              <a:t>da</a:t>
            </a:r>
            <a:r>
              <a:rPr sz="1814" spc="-5" err="1">
                <a:latin typeface="Arial"/>
                <a:cs typeface="Arial"/>
              </a:rPr>
              <a:t>n</a:t>
            </a:r>
            <a:r>
              <a:rPr sz="1814" err="1">
                <a:latin typeface="Arial"/>
                <a:cs typeface="Arial"/>
              </a:rPr>
              <a:t>s</a:t>
            </a:r>
            <a:r>
              <a:rPr sz="1814">
                <a:latin typeface="Arial"/>
                <a:cs typeface="Arial"/>
              </a:rPr>
              <a:t>	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	</a:t>
            </a:r>
            <a:r>
              <a:rPr sz="1814" spc="5">
                <a:latin typeface="Arial"/>
                <a:cs typeface="Arial"/>
              </a:rPr>
              <a:t>zo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	</a:t>
            </a:r>
            <a:r>
              <a:rPr sz="1814" spc="5" err="1">
                <a:latin typeface="Arial"/>
                <a:cs typeface="Arial"/>
              </a:rPr>
              <a:t>o</a:t>
            </a:r>
            <a:r>
              <a:rPr sz="1814" err="1">
                <a:latin typeface="Arial"/>
                <a:cs typeface="Arial"/>
              </a:rPr>
              <a:t>ù</a:t>
            </a:r>
            <a:r>
              <a:rPr sz="1814">
                <a:latin typeface="Arial"/>
                <a:cs typeface="Arial"/>
              </a:rPr>
              <a:t>	la	</a:t>
            </a:r>
            <a:r>
              <a:rPr sz="1814" spc="5" err="1">
                <a:latin typeface="Arial"/>
                <a:cs typeface="Arial"/>
              </a:rPr>
              <a:t>p</a:t>
            </a:r>
            <a:r>
              <a:rPr sz="1814" spc="-5" err="1">
                <a:latin typeface="Arial"/>
                <a:cs typeface="Arial"/>
              </a:rPr>
              <a:t>u</a:t>
            </a:r>
            <a:r>
              <a:rPr sz="1814" spc="5" err="1">
                <a:latin typeface="Arial"/>
                <a:cs typeface="Arial"/>
              </a:rPr>
              <a:t>b</a:t>
            </a:r>
            <a:r>
              <a:rPr sz="1814" spc="-5" err="1">
                <a:latin typeface="Arial"/>
                <a:cs typeface="Arial"/>
              </a:rPr>
              <a:t>l</a:t>
            </a:r>
            <a:r>
              <a:rPr sz="1814" err="1">
                <a:latin typeface="Arial"/>
                <a:cs typeface="Arial"/>
              </a:rPr>
              <a:t>i</a:t>
            </a:r>
            <a:r>
              <a:rPr sz="1814" spc="5" err="1">
                <a:latin typeface="Arial"/>
                <a:cs typeface="Arial"/>
              </a:rPr>
              <a:t>c</a:t>
            </a:r>
            <a:r>
              <a:rPr sz="1814" spc="-5" err="1">
                <a:latin typeface="Arial"/>
                <a:cs typeface="Arial"/>
              </a:rPr>
              <a:t>i</a:t>
            </a:r>
            <a:r>
              <a:rPr sz="1814" spc="-18" err="1">
                <a:latin typeface="Arial"/>
                <a:cs typeface="Arial"/>
              </a:rPr>
              <a:t>t</a:t>
            </a:r>
            <a:r>
              <a:rPr sz="1814" err="1">
                <a:latin typeface="Arial"/>
                <a:cs typeface="Arial"/>
              </a:rPr>
              <a:t>é</a:t>
            </a:r>
            <a:r>
              <a:rPr sz="1814">
                <a:latin typeface="Arial"/>
                <a:cs typeface="Arial"/>
              </a:rPr>
              <a:t>	</a:t>
            </a:r>
            <a:r>
              <a:rPr sz="1814" spc="-5" err="1">
                <a:latin typeface="Arial"/>
                <a:cs typeface="Arial"/>
              </a:rPr>
              <a:t>e</a:t>
            </a:r>
            <a:r>
              <a:rPr sz="1814" spc="5" err="1">
                <a:latin typeface="Arial"/>
                <a:cs typeface="Arial"/>
              </a:rPr>
              <a:t>s</a:t>
            </a:r>
            <a:r>
              <a:rPr sz="1814" spc="-9" err="1">
                <a:latin typeface="Arial"/>
                <a:cs typeface="Arial"/>
              </a:rPr>
              <a:t>t</a:t>
            </a:r>
            <a:r>
              <a:rPr sz="1814" spc="-9">
                <a:latin typeface="Arial"/>
                <a:cs typeface="Arial"/>
              </a:rPr>
              <a:t> </a:t>
            </a:r>
            <a:r>
              <a:rPr lang="fr-FR" sz="1814" spc="-9" smtClean="0">
                <a:latin typeface="Arial"/>
                <a:cs typeface="Arial"/>
              </a:rPr>
              <a:t>I</a:t>
            </a:r>
            <a:r>
              <a:rPr sz="1814" spc="-5" err="1" smtClean="0">
                <a:latin typeface="Arial"/>
                <a:cs typeface="Arial"/>
              </a:rPr>
              <a:t>n</a:t>
            </a:r>
            <a:r>
              <a:rPr sz="1814" spc="-9" err="1" smtClean="0">
                <a:latin typeface="Arial"/>
                <a:cs typeface="Arial"/>
              </a:rPr>
              <a:t>t</a:t>
            </a:r>
            <a:r>
              <a:rPr sz="1814" spc="-5" err="1" smtClean="0">
                <a:latin typeface="Arial"/>
                <a:cs typeface="Arial"/>
              </a:rPr>
              <a:t>e</a:t>
            </a:r>
            <a:r>
              <a:rPr sz="1814" err="1" smtClean="0">
                <a:latin typeface="Arial"/>
                <a:cs typeface="Arial"/>
              </a:rPr>
              <a:t>r</a:t>
            </a:r>
            <a:r>
              <a:rPr sz="1814" spc="5" err="1" smtClean="0">
                <a:latin typeface="Arial"/>
                <a:cs typeface="Arial"/>
              </a:rPr>
              <a:t>d</a:t>
            </a:r>
            <a:r>
              <a:rPr sz="1814" spc="-5" err="1" smtClean="0">
                <a:latin typeface="Arial"/>
                <a:cs typeface="Arial"/>
              </a:rPr>
              <a:t>i</a:t>
            </a:r>
            <a:r>
              <a:rPr sz="1814" spc="-9" err="1" smtClean="0">
                <a:latin typeface="Arial"/>
                <a:cs typeface="Arial"/>
              </a:rPr>
              <a:t>t</a:t>
            </a:r>
            <a:r>
              <a:rPr sz="1814" err="1" smtClean="0">
                <a:latin typeface="Arial"/>
                <a:cs typeface="Arial"/>
              </a:rPr>
              <a:t>e</a:t>
            </a:r>
            <a:r>
              <a:rPr lang="fr-FR" sz="1814" smtClean="0">
                <a:latin typeface="Arial"/>
                <a:cs typeface="Arial"/>
              </a:rPr>
              <a:t> </a:t>
            </a:r>
            <a:r>
              <a:rPr lang="fr-FR" sz="1814">
                <a:latin typeface="Arial"/>
                <a:cs typeface="Arial"/>
              </a:rPr>
              <a:t>(Zone ABF)</a:t>
            </a:r>
            <a:endParaRPr sz="1814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7301" y="2868177"/>
            <a:ext cx="3917870" cy="2937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4996953" y="2868177"/>
            <a:ext cx="3917870" cy="29378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2532145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72181"/>
            <a:ext cx="9144000" cy="896959"/>
          </a:xfrm>
          <a:prstGeom prst="rect">
            <a:avLst/>
          </a:prstGeom>
        </p:spPr>
        <p:txBody>
          <a:bodyPr vert="horz" wrap="square" lIns="0" tIns="400604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IG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576" y="1443937"/>
            <a:ext cx="8220074" cy="13433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814" b="1" spc="-18" dirty="0">
                <a:latin typeface="Arial"/>
                <a:cs typeface="Arial"/>
              </a:rPr>
              <a:t>Po</a:t>
            </a:r>
            <a:r>
              <a:rPr sz="1814" b="1" spc="-9" dirty="0">
                <a:latin typeface="Arial"/>
                <a:cs typeface="Arial"/>
              </a:rPr>
              <a:t>s</a:t>
            </a:r>
            <a:r>
              <a:rPr sz="1814" b="1" spc="-5" dirty="0">
                <a:latin typeface="Arial"/>
                <a:cs typeface="Arial"/>
              </a:rPr>
              <a:t>é</a:t>
            </a:r>
            <a:r>
              <a:rPr sz="1814" b="1" spc="5" dirty="0">
                <a:latin typeface="Arial"/>
                <a:cs typeface="Arial"/>
              </a:rPr>
              <a:t>e</a:t>
            </a:r>
            <a:r>
              <a:rPr sz="1814" b="1" dirty="0">
                <a:latin typeface="Arial"/>
                <a:cs typeface="Arial"/>
              </a:rPr>
              <a:t>s</a:t>
            </a:r>
            <a:r>
              <a:rPr sz="1814" b="1" spc="-9" dirty="0">
                <a:latin typeface="Arial"/>
                <a:cs typeface="Arial"/>
              </a:rPr>
              <a:t> </a:t>
            </a:r>
            <a:r>
              <a:rPr sz="1814" b="1" dirty="0">
                <a:latin typeface="Arial"/>
                <a:cs typeface="Arial"/>
              </a:rPr>
              <a:t>à</a:t>
            </a:r>
            <a:r>
              <a:rPr sz="1814" b="1" spc="-9" dirty="0">
                <a:latin typeface="Arial"/>
                <a:cs typeface="Arial"/>
              </a:rPr>
              <a:t> </a:t>
            </a:r>
            <a:r>
              <a:rPr sz="1814" b="1" spc="-18" dirty="0">
                <a:latin typeface="Arial"/>
                <a:cs typeface="Arial"/>
              </a:rPr>
              <a:t>pl</a:t>
            </a:r>
            <a:r>
              <a:rPr sz="1814" b="1" spc="5" dirty="0">
                <a:latin typeface="Arial"/>
                <a:cs typeface="Arial"/>
              </a:rPr>
              <a:t>a</a:t>
            </a:r>
            <a:r>
              <a:rPr sz="1814" b="1" dirty="0">
                <a:latin typeface="Arial"/>
                <a:cs typeface="Arial"/>
              </a:rPr>
              <a:t>t</a:t>
            </a:r>
            <a:r>
              <a:rPr sz="1814" b="1" spc="-9" dirty="0">
                <a:latin typeface="Arial"/>
                <a:cs typeface="Arial"/>
              </a:rPr>
              <a:t>,</a:t>
            </a:r>
            <a:r>
              <a:rPr sz="1814" b="1" spc="-23" dirty="0">
                <a:latin typeface="Arial"/>
                <a:cs typeface="Arial"/>
              </a:rPr>
              <a:t> </a:t>
            </a:r>
            <a:r>
              <a:rPr sz="1814" b="1" spc="-9" dirty="0">
                <a:latin typeface="Arial"/>
                <a:cs typeface="Arial"/>
              </a:rPr>
              <a:t>p</a:t>
            </a:r>
            <a:r>
              <a:rPr sz="1814" b="1" spc="-5" dirty="0">
                <a:latin typeface="Arial"/>
                <a:cs typeface="Arial"/>
              </a:rPr>
              <a:t>ar</a:t>
            </a:r>
            <a:r>
              <a:rPr sz="1814" b="1" spc="5" dirty="0">
                <a:latin typeface="Arial"/>
                <a:cs typeface="Arial"/>
              </a:rPr>
              <a:t>a</a:t>
            </a:r>
            <a:r>
              <a:rPr sz="1814" b="1" spc="-18" dirty="0">
                <a:latin typeface="Arial"/>
                <a:cs typeface="Arial"/>
              </a:rPr>
              <a:t>ll</a:t>
            </a:r>
            <a:r>
              <a:rPr sz="1814" b="1" spc="5" dirty="0">
                <a:latin typeface="Arial"/>
                <a:cs typeface="Arial"/>
              </a:rPr>
              <a:t>è</a:t>
            </a:r>
            <a:r>
              <a:rPr sz="1814" b="1" spc="-18" dirty="0">
                <a:latin typeface="Arial"/>
                <a:cs typeface="Arial"/>
              </a:rPr>
              <a:t>l</a:t>
            </a:r>
            <a:r>
              <a:rPr sz="1814" b="1" spc="5" dirty="0">
                <a:latin typeface="Arial"/>
                <a:cs typeface="Arial"/>
              </a:rPr>
              <a:t>e</a:t>
            </a:r>
            <a:r>
              <a:rPr sz="1814" b="1" dirty="0">
                <a:latin typeface="Arial"/>
                <a:cs typeface="Arial"/>
              </a:rPr>
              <a:t>s</a:t>
            </a:r>
            <a:r>
              <a:rPr sz="1814" b="1" spc="-9" dirty="0">
                <a:latin typeface="Arial"/>
                <a:cs typeface="Arial"/>
              </a:rPr>
              <a:t> </a:t>
            </a:r>
            <a:r>
              <a:rPr sz="1814" b="1" spc="-5" dirty="0">
                <a:latin typeface="Arial"/>
                <a:cs typeface="Arial"/>
              </a:rPr>
              <a:t>a</a:t>
            </a:r>
            <a:r>
              <a:rPr sz="1814" b="1" spc="-9" dirty="0">
                <a:latin typeface="Arial"/>
                <a:cs typeface="Arial"/>
              </a:rPr>
              <a:t>u </a:t>
            </a:r>
            <a:r>
              <a:rPr sz="1814" b="1" spc="-9" dirty="0" smtClean="0">
                <a:latin typeface="Arial"/>
                <a:cs typeface="Arial"/>
              </a:rPr>
              <a:t>mu</a:t>
            </a:r>
            <a:r>
              <a:rPr sz="1814" b="1" dirty="0" smtClean="0">
                <a:latin typeface="Arial"/>
                <a:cs typeface="Arial"/>
              </a:rPr>
              <a:t>r</a:t>
            </a:r>
            <a:endParaRPr lang="fr-FR" sz="1814" b="1" dirty="0" smtClean="0">
              <a:latin typeface="Arial"/>
              <a:cs typeface="Arial"/>
            </a:endParaRPr>
          </a:p>
          <a:p>
            <a:pPr algn="ctr"/>
            <a:endParaRPr sz="1814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768" dirty="0">
              <a:latin typeface="Times New Roman"/>
              <a:cs typeface="Times New Roman"/>
            </a:endParaRPr>
          </a:p>
          <a:p>
            <a:pPr marL="11516" marR="4607" algn="just">
              <a:lnSpc>
                <a:spcPts val="2022"/>
              </a:lnSpc>
            </a:pPr>
            <a:r>
              <a:rPr sz="1814" dirty="0">
                <a:latin typeface="Arial"/>
                <a:cs typeface="Arial"/>
              </a:rPr>
              <a:t>U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77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ns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5" dirty="0">
                <a:latin typeface="Arial"/>
                <a:cs typeface="Arial"/>
              </a:rPr>
              <a:t>g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77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spc="5" dirty="0">
                <a:latin typeface="Arial"/>
                <a:cs typeface="Arial"/>
              </a:rPr>
              <a:t>pp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5" dirty="0">
                <a:latin typeface="Arial"/>
                <a:cs typeface="Arial"/>
              </a:rPr>
              <a:t>sé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à</a:t>
            </a:r>
            <a:r>
              <a:rPr sz="1814" spc="77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su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73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n</a:t>
            </a:r>
            <a:r>
              <a:rPr sz="1814" spc="77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m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73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u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pa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spc="5" dirty="0">
                <a:latin typeface="Arial"/>
                <a:cs typeface="Arial"/>
              </a:rPr>
              <a:t>è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m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à</a:t>
            </a:r>
            <a:r>
              <a:rPr sz="1814" spc="77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n</a:t>
            </a:r>
            <a:r>
              <a:rPr sz="1814" spc="77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m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82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32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p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s</a:t>
            </a:r>
            <a:r>
              <a:rPr sz="1814" spc="45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d</a:t>
            </a:r>
            <a:r>
              <a:rPr sz="1814" spc="5" dirty="0">
                <a:latin typeface="Arial"/>
                <a:cs typeface="Arial"/>
              </a:rPr>
              <a:t>ép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spc="5" dirty="0">
                <a:latin typeface="Arial"/>
                <a:cs typeface="Arial"/>
              </a:rPr>
              <a:t>ss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45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s</a:t>
            </a:r>
            <a:r>
              <a:rPr sz="1814" spc="36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dirty="0">
                <a:latin typeface="Arial"/>
                <a:cs typeface="Arial"/>
              </a:rPr>
              <a:t>m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s</a:t>
            </a:r>
            <a:r>
              <a:rPr lang="fr-FR" sz="1814" dirty="0">
                <a:latin typeface="Arial"/>
                <a:cs typeface="Arial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364115" y="3014411"/>
            <a:ext cx="6538996" cy="27005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171689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4" y="108667"/>
            <a:ext cx="9144000" cy="871590"/>
          </a:xfrm>
          <a:prstGeom prst="rect">
            <a:avLst/>
          </a:prstGeom>
        </p:spPr>
        <p:txBody>
          <a:bodyPr vert="horz" wrap="square" lIns="0" tIns="412120" rIns="0" bIns="0" rtlCol="0" anchor="ctr">
            <a:spAutoFit/>
          </a:bodyPr>
          <a:lstStyle/>
          <a:p>
            <a:pPr algn="ctr">
              <a:lnSpc>
                <a:spcPts val="3449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IG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5609" y="1706006"/>
            <a:ext cx="7001091" cy="2969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indent="2442620"/>
            <a:r>
              <a:rPr sz="1814" b="1" spc="-18" dirty="0">
                <a:latin typeface="Arial"/>
                <a:cs typeface="Arial"/>
              </a:rPr>
              <a:t>En</a:t>
            </a:r>
            <a:r>
              <a:rPr sz="1814" b="1" spc="-9" dirty="0">
                <a:latin typeface="Arial"/>
                <a:cs typeface="Arial"/>
              </a:rPr>
              <a:t>s</a:t>
            </a:r>
            <a:r>
              <a:rPr sz="1814" b="1" spc="-5" dirty="0">
                <a:latin typeface="Arial"/>
                <a:cs typeface="Arial"/>
              </a:rPr>
              <a:t>e</a:t>
            </a:r>
            <a:r>
              <a:rPr sz="1814" b="1" spc="-9" dirty="0">
                <a:latin typeface="Arial"/>
                <a:cs typeface="Arial"/>
              </a:rPr>
              <a:t>i</a:t>
            </a:r>
            <a:r>
              <a:rPr sz="1814" b="1" spc="-18" dirty="0">
                <a:latin typeface="Arial"/>
                <a:cs typeface="Arial"/>
              </a:rPr>
              <a:t>gn</a:t>
            </a:r>
            <a:r>
              <a:rPr sz="1814" b="1" spc="-9" dirty="0">
                <a:latin typeface="Arial"/>
                <a:cs typeface="Arial"/>
              </a:rPr>
              <a:t>e</a:t>
            </a:r>
            <a:r>
              <a:rPr sz="1814" b="1" dirty="0">
                <a:latin typeface="Arial"/>
                <a:cs typeface="Arial"/>
              </a:rPr>
              <a:t>s</a:t>
            </a:r>
            <a:r>
              <a:rPr sz="1814" b="1" spc="-9" dirty="0">
                <a:latin typeface="Arial"/>
                <a:cs typeface="Arial"/>
              </a:rPr>
              <a:t> </a:t>
            </a:r>
            <a:r>
              <a:rPr sz="1814" b="1" spc="-5" dirty="0">
                <a:latin typeface="Arial"/>
                <a:cs typeface="Arial"/>
              </a:rPr>
              <a:t>s</a:t>
            </a:r>
            <a:r>
              <a:rPr sz="1814" b="1" spc="-9" dirty="0">
                <a:latin typeface="Arial"/>
                <a:cs typeface="Arial"/>
              </a:rPr>
              <a:t>u</a:t>
            </a:r>
            <a:r>
              <a:rPr sz="1814" b="1" dirty="0">
                <a:latin typeface="Arial"/>
                <a:cs typeface="Arial"/>
              </a:rPr>
              <a:t>r</a:t>
            </a:r>
            <a:r>
              <a:rPr sz="1814" b="1" spc="-18" dirty="0">
                <a:latin typeface="Arial"/>
                <a:cs typeface="Arial"/>
              </a:rPr>
              <a:t> </a:t>
            </a:r>
            <a:r>
              <a:rPr sz="1814" b="1" dirty="0" smtClean="0">
                <a:latin typeface="Arial"/>
                <a:cs typeface="Arial"/>
              </a:rPr>
              <a:t>f</a:t>
            </a:r>
            <a:r>
              <a:rPr sz="1814" b="1" spc="5" dirty="0" smtClean="0">
                <a:latin typeface="Arial"/>
                <a:cs typeface="Arial"/>
              </a:rPr>
              <a:t>a</a:t>
            </a:r>
            <a:r>
              <a:rPr sz="1814" b="1" spc="-5" dirty="0" smtClean="0">
                <a:latin typeface="Arial"/>
                <a:cs typeface="Arial"/>
              </a:rPr>
              <a:t>ç</a:t>
            </a:r>
            <a:r>
              <a:rPr sz="1814" b="1" spc="5" dirty="0" smtClean="0">
                <a:latin typeface="Arial"/>
                <a:cs typeface="Arial"/>
              </a:rPr>
              <a:t>a</a:t>
            </a:r>
            <a:r>
              <a:rPr sz="1814" b="1" spc="-18" dirty="0" smtClean="0">
                <a:latin typeface="Arial"/>
                <a:cs typeface="Arial"/>
              </a:rPr>
              <a:t>de</a:t>
            </a:r>
            <a:endParaRPr lang="fr-FR" sz="1814" b="1" spc="-18" dirty="0" smtClean="0">
              <a:latin typeface="Arial"/>
              <a:cs typeface="Arial"/>
            </a:endParaRPr>
          </a:p>
          <a:p>
            <a:pPr marL="11516" indent="2442620"/>
            <a:endParaRPr sz="1814" dirty="0">
              <a:latin typeface="Arial"/>
              <a:cs typeface="Arial"/>
            </a:endParaRPr>
          </a:p>
          <a:p>
            <a:pPr>
              <a:spcBef>
                <a:spcPts val="43"/>
              </a:spcBef>
            </a:pPr>
            <a:endParaRPr sz="1768" dirty="0">
              <a:latin typeface="Times New Roman"/>
              <a:cs typeface="Times New Roman"/>
            </a:endParaRPr>
          </a:p>
          <a:p>
            <a:pPr marL="11516"/>
            <a:r>
              <a:rPr sz="1814" spc="5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su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-18" dirty="0">
                <a:latin typeface="Arial"/>
                <a:cs typeface="Arial"/>
              </a:rPr>
              <a:t>f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ce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 d</a:t>
            </a:r>
            <a:r>
              <a:rPr sz="1814" spc="5" dirty="0">
                <a:latin typeface="Arial"/>
                <a:cs typeface="Arial"/>
              </a:rPr>
              <a:t>o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-14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pa</a:t>
            </a:r>
            <a:r>
              <a:rPr sz="1814" dirty="0">
                <a:latin typeface="Arial"/>
                <a:cs typeface="Arial"/>
              </a:rPr>
              <a:t>s </a:t>
            </a:r>
            <a:r>
              <a:rPr sz="1814" spc="-5" dirty="0">
                <a:latin typeface="Arial"/>
                <a:cs typeface="Arial"/>
              </a:rPr>
              <a:t>d</a:t>
            </a:r>
            <a:r>
              <a:rPr sz="1814" spc="5" dirty="0">
                <a:latin typeface="Arial"/>
                <a:cs typeface="Arial"/>
              </a:rPr>
              <a:t>ép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spc="5" dirty="0">
                <a:latin typeface="Arial"/>
                <a:cs typeface="Arial"/>
              </a:rPr>
              <a:t>ss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 </a:t>
            </a:r>
            <a:r>
              <a:rPr sz="1814" spc="-9" dirty="0">
                <a:latin typeface="Arial"/>
                <a:cs typeface="Arial"/>
              </a:rPr>
              <a:t>:</a:t>
            </a:r>
            <a:endParaRPr sz="1814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768" dirty="0">
              <a:latin typeface="Times New Roman"/>
              <a:cs typeface="Times New Roman"/>
            </a:endParaRPr>
          </a:p>
          <a:p>
            <a:pPr marL="468716" marR="7486" lvl="1" algn="just">
              <a:lnSpc>
                <a:spcPts val="2022"/>
              </a:lnSpc>
              <a:buFont typeface="Arial"/>
              <a:buChar char="-"/>
              <a:tabLst>
                <a:tab pos="204991" algn="l"/>
                <a:tab pos="578121" algn="l"/>
                <a:tab pos="1271406" algn="l"/>
                <a:tab pos="1566801" algn="l"/>
                <a:tab pos="2440893" algn="l"/>
                <a:tab pos="2813447" algn="l"/>
                <a:tab pos="3108841" algn="l"/>
                <a:tab pos="3918441" algn="l"/>
                <a:tab pos="5342439" algn="l"/>
                <a:tab pos="6216530" algn="l"/>
                <a:tab pos="7051466" algn="l"/>
              </a:tabLst>
            </a:pPr>
            <a:r>
              <a:rPr sz="1814" spc="5" dirty="0" smtClean="0">
                <a:latin typeface="Arial"/>
                <a:cs typeface="Arial"/>
              </a:rPr>
              <a:t>1</a:t>
            </a:r>
            <a:r>
              <a:rPr lang="fr-FR" sz="1814" dirty="0" smtClean="0">
                <a:latin typeface="Arial"/>
                <a:cs typeface="Arial"/>
              </a:rPr>
              <a:t>5% de la surface de la façade commerciale lorsque celle-ci est supérieure à 50m².</a:t>
            </a:r>
          </a:p>
          <a:p>
            <a:pPr lvl="1">
              <a:spcBef>
                <a:spcPts val="1"/>
              </a:spcBef>
              <a:buFont typeface="Arial"/>
              <a:buChar char="-"/>
            </a:pPr>
            <a:endParaRPr sz="1587" dirty="0">
              <a:latin typeface="Times New Roman"/>
              <a:cs typeface="Times New Roman"/>
            </a:endParaRPr>
          </a:p>
          <a:p>
            <a:pPr marL="608640" lvl="1" indent="-139924" algn="just">
              <a:buFont typeface="Arial"/>
              <a:buChar char="-"/>
              <a:tabLst>
                <a:tab pos="152016" algn="l"/>
              </a:tabLst>
            </a:pPr>
            <a:r>
              <a:rPr sz="1814" spc="5" dirty="0">
                <a:latin typeface="Arial"/>
                <a:cs typeface="Arial"/>
              </a:rPr>
              <a:t>2</a:t>
            </a:r>
            <a:r>
              <a:rPr sz="1814" dirty="0">
                <a:latin typeface="Arial"/>
                <a:cs typeface="Arial"/>
              </a:rPr>
              <a:t>5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%</a:t>
            </a:r>
            <a:r>
              <a:rPr sz="1814" spc="-9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 l</a:t>
            </a:r>
            <a:r>
              <a:rPr sz="1814" dirty="0">
                <a:latin typeface="Arial"/>
                <a:cs typeface="Arial"/>
              </a:rPr>
              <a:t>a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su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-18" dirty="0">
                <a:latin typeface="Arial"/>
                <a:cs typeface="Arial"/>
              </a:rPr>
              <a:t>f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ce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co</a:t>
            </a:r>
            <a:r>
              <a:rPr sz="1814" spc="-9" dirty="0">
                <a:latin typeface="Arial"/>
                <a:cs typeface="Arial"/>
              </a:rPr>
              <a:t>m</a:t>
            </a:r>
            <a:r>
              <a:rPr sz="1814" dirty="0">
                <a:latin typeface="Arial"/>
                <a:cs typeface="Arial"/>
              </a:rPr>
              <a:t>m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c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 l</a:t>
            </a:r>
            <a:r>
              <a:rPr sz="1814" spc="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sq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c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-</a:t>
            </a:r>
            <a:r>
              <a:rPr sz="1814" spc="5" dirty="0">
                <a:latin typeface="Arial"/>
                <a:cs typeface="Arial"/>
              </a:rPr>
              <a:t>c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14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es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-14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spc="-18" dirty="0">
                <a:latin typeface="Arial"/>
                <a:cs typeface="Arial"/>
              </a:rPr>
              <a:t>f</a:t>
            </a:r>
            <a:r>
              <a:rPr sz="1814" spc="5" dirty="0">
                <a:latin typeface="Arial"/>
                <a:cs typeface="Arial"/>
              </a:rPr>
              <a:t>é</a:t>
            </a:r>
            <a:r>
              <a:rPr sz="1814" dirty="0">
                <a:latin typeface="Arial"/>
                <a:cs typeface="Arial"/>
              </a:rPr>
              <a:t>ri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re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à</a:t>
            </a:r>
            <a:r>
              <a:rPr sz="1814" spc="-5" dirty="0">
                <a:latin typeface="Arial"/>
                <a:cs typeface="Arial"/>
              </a:rPr>
              <a:t> 5</a:t>
            </a:r>
            <a:r>
              <a:rPr sz="1814" dirty="0">
                <a:latin typeface="Arial"/>
                <a:cs typeface="Arial"/>
              </a:rPr>
              <a:t>0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m²</a:t>
            </a:r>
            <a:r>
              <a:rPr sz="1814" spc="-9" dirty="0">
                <a:latin typeface="Arial"/>
                <a:cs typeface="Arial"/>
              </a:rPr>
              <a:t>.</a:t>
            </a:r>
            <a:endParaRPr sz="1814" dirty="0">
              <a:latin typeface="Arial"/>
              <a:cs typeface="Arial"/>
            </a:endParaRPr>
          </a:p>
          <a:p>
            <a:pPr lvl="1">
              <a:spcBef>
                <a:spcPts val="30"/>
              </a:spcBef>
            </a:pPr>
            <a:endParaRPr sz="1768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3009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96959"/>
          </a:xfrm>
          <a:prstGeom prst="rect">
            <a:avLst/>
          </a:prstGeom>
        </p:spPr>
        <p:txBody>
          <a:bodyPr vert="horz" wrap="square" lIns="0" tIns="400604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 smtClean="0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IG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 smtClean="0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lang="fr-FR" sz="3200" spc="-27" dirty="0" smtClean="0">
                <a:solidFill>
                  <a:srgbClr val="971B81"/>
                </a:solidFill>
                <a:latin typeface="Arial"/>
                <a:cs typeface="Arial"/>
              </a:rPr>
              <a:t> LUMINEUSES</a:t>
            </a:r>
            <a:endParaRPr sz="3200" spc="-27">
              <a:solidFill>
                <a:srgbClr val="971B8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6725" y="2077649"/>
            <a:ext cx="7893106" cy="2100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30"/>
              </a:spcBef>
            </a:pPr>
            <a:endParaRPr sz="1768">
              <a:latin typeface="Times New Roman"/>
              <a:cs typeface="Times New Roman"/>
            </a:endParaRPr>
          </a:p>
          <a:p>
            <a:pPr marL="11516" marR="11516" algn="just">
              <a:lnSpc>
                <a:spcPts val="2022"/>
              </a:lnSpc>
            </a:pPr>
            <a:r>
              <a:rPr sz="1814" spc="9">
                <a:latin typeface="Arial"/>
                <a:cs typeface="Arial"/>
              </a:rPr>
              <a:t>D</a:t>
            </a:r>
            <a:r>
              <a:rPr sz="1814" spc="-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9">
                <a:latin typeface="Arial"/>
                <a:cs typeface="Arial"/>
              </a:rPr>
              <a:t>v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 </a:t>
            </a:r>
            <a:r>
              <a:rPr sz="1814" spc="23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ê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re </a:t>
            </a:r>
            <a:r>
              <a:rPr sz="1814" spc="36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é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27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re </a:t>
            </a:r>
            <a:r>
              <a:rPr sz="1814" spc="27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1 </a:t>
            </a:r>
            <a:r>
              <a:rPr sz="1814" spc="36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h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 spc="9">
                <a:latin typeface="Arial"/>
                <a:cs typeface="Arial"/>
              </a:rPr>
              <a:t>r</a:t>
            </a:r>
            <a:r>
              <a:rPr sz="1814">
                <a:latin typeface="Arial"/>
                <a:cs typeface="Arial"/>
              </a:rPr>
              <a:t>e </a:t>
            </a:r>
            <a:r>
              <a:rPr sz="1814" spc="27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 </a:t>
            </a:r>
            <a:r>
              <a:rPr sz="1814" spc="23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6 </a:t>
            </a:r>
            <a:r>
              <a:rPr sz="1814" spc="27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he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27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d</a:t>
            </a:r>
            <a:r>
              <a:rPr sz="1814">
                <a:latin typeface="Arial"/>
                <a:cs typeface="Arial"/>
              </a:rPr>
              <a:t>u </a:t>
            </a:r>
            <a:r>
              <a:rPr sz="1814" spc="27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-9">
                <a:latin typeface="Arial"/>
                <a:cs typeface="Arial"/>
              </a:rPr>
              <a:t>,</a:t>
            </a:r>
            <a:r>
              <a:rPr sz="1814">
                <a:latin typeface="Arial"/>
                <a:cs typeface="Arial"/>
              </a:rPr>
              <a:t> </a:t>
            </a:r>
            <a:r>
              <a:rPr sz="1814" spc="23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sq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e l</a:t>
            </a:r>
            <a:r>
              <a:rPr sz="1814" spc="-5">
                <a:latin typeface="Arial"/>
                <a:cs typeface="Arial"/>
              </a:rPr>
              <a:t>'</a:t>
            </a:r>
            <a:r>
              <a:rPr sz="1814" spc="5">
                <a:latin typeface="Arial"/>
                <a:cs typeface="Arial"/>
              </a:rPr>
              <a:t>ac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é</a:t>
            </a:r>
            <a:r>
              <a:rPr sz="1814" spc="-9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gn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-5">
                <a:latin typeface="Arial"/>
                <a:cs typeface="Arial"/>
              </a:rPr>
              <a:t>é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st</a:t>
            </a:r>
            <a:r>
              <a:rPr sz="1814" spc="-5">
                <a:latin typeface="Arial"/>
                <a:cs typeface="Arial"/>
              </a:rPr>
              <a:t> i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rr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 spc="-9">
                <a:latin typeface="Arial"/>
                <a:cs typeface="Arial"/>
              </a:rPr>
              <a:t>m</a:t>
            </a:r>
            <a:r>
              <a:rPr sz="1814" spc="5">
                <a:latin typeface="Arial"/>
                <a:cs typeface="Arial"/>
              </a:rPr>
              <a:t>pu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.</a:t>
            </a:r>
            <a:endParaRPr sz="1814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lang="fr-FR" sz="1723" dirty="0" smtClean="0">
              <a:latin typeface="Times New Roman"/>
              <a:cs typeface="Times New Roman"/>
            </a:endParaRPr>
          </a:p>
          <a:p>
            <a:pPr>
              <a:spcBef>
                <a:spcPts val="41"/>
              </a:spcBef>
            </a:pPr>
            <a:endParaRPr sz="1723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768">
              <a:latin typeface="Times New Roman"/>
              <a:cs typeface="Times New Roman"/>
            </a:endParaRPr>
          </a:p>
          <a:p>
            <a:pPr marL="11516" marR="4607" algn="just">
              <a:lnSpc>
                <a:spcPts val="2022"/>
              </a:lnSpc>
            </a:pPr>
            <a:r>
              <a:rPr sz="1814" b="1" spc="-14">
                <a:latin typeface="Arial"/>
                <a:cs typeface="Arial"/>
              </a:rPr>
              <a:t>E</a:t>
            </a:r>
            <a:r>
              <a:rPr sz="1814" b="1" spc="-18">
                <a:latin typeface="Arial"/>
                <a:cs typeface="Arial"/>
              </a:rPr>
              <a:t>n</a:t>
            </a:r>
            <a:r>
              <a:rPr sz="1814" b="1" spc="-9">
                <a:latin typeface="Arial"/>
                <a:cs typeface="Arial"/>
              </a:rPr>
              <a:t>s</a:t>
            </a:r>
            <a:r>
              <a:rPr sz="1814" b="1" spc="-5">
                <a:latin typeface="Arial"/>
                <a:cs typeface="Arial"/>
              </a:rPr>
              <a:t>e</a:t>
            </a:r>
            <a:r>
              <a:rPr sz="1814" b="1" spc="-18">
                <a:latin typeface="Arial"/>
                <a:cs typeface="Arial"/>
              </a:rPr>
              <a:t>i</a:t>
            </a:r>
            <a:r>
              <a:rPr sz="1814" b="1" spc="-9">
                <a:latin typeface="Arial"/>
                <a:cs typeface="Arial"/>
              </a:rPr>
              <a:t>g</a:t>
            </a:r>
            <a:r>
              <a:rPr sz="1814" b="1" spc="-18">
                <a:latin typeface="Arial"/>
                <a:cs typeface="Arial"/>
              </a:rPr>
              <a:t>n</a:t>
            </a:r>
            <a:r>
              <a:rPr sz="1814" b="1" spc="-9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s </a:t>
            </a:r>
            <a:r>
              <a:rPr sz="1814" b="1" spc="-154">
                <a:latin typeface="Arial"/>
                <a:cs typeface="Arial"/>
              </a:rPr>
              <a:t> </a:t>
            </a:r>
            <a:r>
              <a:rPr sz="1814" b="1" spc="-5">
                <a:latin typeface="Arial"/>
                <a:cs typeface="Arial"/>
              </a:rPr>
              <a:t>c</a:t>
            </a:r>
            <a:r>
              <a:rPr sz="1814" b="1" spc="-18">
                <a:latin typeface="Arial"/>
                <a:cs typeface="Arial"/>
              </a:rPr>
              <a:t>l</a:t>
            </a:r>
            <a:r>
              <a:rPr sz="1814" b="1" spc="-9">
                <a:latin typeface="Arial"/>
                <a:cs typeface="Arial"/>
              </a:rPr>
              <a:t>i</a:t>
            </a:r>
            <a:r>
              <a:rPr sz="1814" b="1" spc="-18">
                <a:latin typeface="Arial"/>
                <a:cs typeface="Arial"/>
              </a:rPr>
              <a:t>gn</a:t>
            </a:r>
            <a:r>
              <a:rPr sz="1814" b="1" spc="-9">
                <a:latin typeface="Arial"/>
                <a:cs typeface="Arial"/>
              </a:rPr>
              <a:t>o</a:t>
            </a:r>
            <a:r>
              <a:rPr sz="1814" b="1">
                <a:latin typeface="Arial"/>
                <a:cs typeface="Arial"/>
              </a:rPr>
              <a:t>t</a:t>
            </a:r>
            <a:r>
              <a:rPr sz="1814" b="1" spc="-5">
                <a:latin typeface="Arial"/>
                <a:cs typeface="Arial"/>
              </a:rPr>
              <a:t>a</a:t>
            </a:r>
            <a:r>
              <a:rPr sz="1814" b="1" spc="-9">
                <a:latin typeface="Arial"/>
                <a:cs typeface="Arial"/>
              </a:rPr>
              <a:t>n</a:t>
            </a:r>
            <a:r>
              <a:rPr sz="1814" b="1">
                <a:latin typeface="Arial"/>
                <a:cs typeface="Arial"/>
              </a:rPr>
              <a:t>t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s </a:t>
            </a:r>
            <a:r>
              <a:rPr sz="1814" b="1" spc="-163">
                <a:latin typeface="Arial"/>
                <a:cs typeface="Arial"/>
              </a:rPr>
              <a:t> </a:t>
            </a:r>
            <a:r>
              <a:rPr sz="1814" b="1" spc="-9">
                <a:latin typeface="Arial"/>
                <a:cs typeface="Arial"/>
              </a:rPr>
              <a:t>i</a:t>
            </a:r>
            <a:r>
              <a:rPr sz="1814" b="1" spc="-18">
                <a:latin typeface="Arial"/>
                <a:cs typeface="Arial"/>
              </a:rPr>
              <a:t>n</a:t>
            </a:r>
            <a:r>
              <a:rPr sz="1814" b="1" spc="-9">
                <a:latin typeface="Arial"/>
                <a:cs typeface="Arial"/>
              </a:rPr>
              <a:t>t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 spc="-14">
                <a:latin typeface="Arial"/>
                <a:cs typeface="Arial"/>
              </a:rPr>
              <a:t>rd</a:t>
            </a:r>
            <a:r>
              <a:rPr sz="1814" b="1" spc="-18">
                <a:latin typeface="Arial"/>
                <a:cs typeface="Arial"/>
              </a:rPr>
              <a:t>i</a:t>
            </a:r>
            <a:r>
              <a:rPr sz="1814" b="1">
                <a:latin typeface="Arial"/>
                <a:cs typeface="Arial"/>
              </a:rPr>
              <a:t>t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 spc="36">
                <a:latin typeface="Arial"/>
                <a:cs typeface="Arial"/>
              </a:rPr>
              <a:t>s</a:t>
            </a:r>
            <a:r>
              <a:rPr sz="1814" spc="-9">
                <a:latin typeface="Arial"/>
                <a:cs typeface="Arial"/>
              </a:rPr>
              <a:t>,</a:t>
            </a:r>
            <a:r>
              <a:rPr sz="1814">
                <a:latin typeface="Arial"/>
                <a:cs typeface="Arial"/>
              </a:rPr>
              <a:t> </a:t>
            </a:r>
            <a:r>
              <a:rPr sz="1814" spc="-163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à </a:t>
            </a:r>
            <a:r>
              <a:rPr sz="1814" spc="-163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-5">
                <a:latin typeface="Arial"/>
                <a:cs typeface="Arial"/>
              </a:rPr>
              <a:t>'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x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p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n </a:t>
            </a:r>
            <a:r>
              <a:rPr sz="1814" spc="-154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d</a:t>
            </a:r>
            <a:r>
              <a:rPr sz="1814">
                <a:latin typeface="Arial"/>
                <a:cs typeface="Arial"/>
              </a:rPr>
              <a:t>e </a:t>
            </a:r>
            <a:r>
              <a:rPr sz="1814" spc="-154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c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-5">
                <a:latin typeface="Arial"/>
                <a:cs typeface="Arial"/>
              </a:rPr>
              <a:t>le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-154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g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an</a:t>
            </a:r>
            <a:r>
              <a:rPr sz="1814" spc="-9">
                <a:latin typeface="Arial"/>
                <a:cs typeface="Arial"/>
              </a:rPr>
              <a:t>t </a:t>
            </a:r>
            <a:r>
              <a:rPr sz="1814" spc="5">
                <a:latin typeface="Arial"/>
                <a:cs typeface="Arial"/>
              </a:rPr>
              <a:t>de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9">
                <a:latin typeface="Arial"/>
                <a:cs typeface="Arial"/>
              </a:rPr>
              <a:t>v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é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5">
                <a:latin typeface="Arial"/>
                <a:cs typeface="Arial"/>
              </a:rPr>
              <a:t>d</a:t>
            </a:r>
            <a:r>
              <a:rPr sz="1814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co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 spc="9">
                <a:latin typeface="Arial"/>
                <a:cs typeface="Arial"/>
              </a:rPr>
              <a:t>r</a:t>
            </a:r>
            <a:r>
              <a:rPr sz="1814" spc="-9">
                <a:latin typeface="Arial"/>
                <a:cs typeface="Arial"/>
              </a:rPr>
              <a:t>s.</a:t>
            </a:r>
            <a:endParaRPr sz="1814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743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68394"/>
          </a:xfrm>
          <a:prstGeom prst="rect">
            <a:avLst/>
          </a:prstGeom>
        </p:spPr>
        <p:txBody>
          <a:bodyPr vert="horz" wrap="square" lIns="0" tIns="194461" rIns="0" bIns="0" rtlCol="0" anchor="ctr">
            <a:spAutoFit/>
          </a:bodyPr>
          <a:lstStyle/>
          <a:p>
            <a:pPr marR="92131" algn="ctr">
              <a:lnSpc>
                <a:spcPts val="3359"/>
              </a:lnSpc>
            </a:pPr>
            <a:r>
              <a:rPr sz="3200" spc="-5"/>
              <a:t>R</a:t>
            </a:r>
            <a:r>
              <a:rPr sz="3200"/>
              <a:t>É</a:t>
            </a:r>
            <a:r>
              <a:rPr sz="3200" spc="-27"/>
              <a:t>G</a:t>
            </a:r>
            <a:r>
              <a:rPr sz="3200" spc="-14"/>
              <a:t>L</a:t>
            </a:r>
            <a:r>
              <a:rPr sz="3200" spc="-23"/>
              <a:t>E</a:t>
            </a:r>
            <a:r>
              <a:rPr sz="3200" spc="-9"/>
              <a:t>M</a:t>
            </a:r>
            <a:r>
              <a:rPr sz="3200" spc="-23"/>
              <a:t>E</a:t>
            </a:r>
            <a:r>
              <a:rPr sz="3200" spc="5"/>
              <a:t>N</a:t>
            </a:r>
            <a:r>
              <a:rPr sz="3200" spc="-245"/>
              <a:t>T</a:t>
            </a:r>
            <a:r>
              <a:rPr sz="3200" spc="-236"/>
              <a:t>A</a:t>
            </a:r>
            <a:r>
              <a:rPr sz="3200" spc="-27"/>
              <a:t>T</a:t>
            </a:r>
            <a:r>
              <a:rPr sz="3200" spc="-14"/>
              <a:t>I</a:t>
            </a:r>
            <a:r>
              <a:rPr sz="3200" spc="-18"/>
              <a:t>O</a:t>
            </a:r>
            <a:r>
              <a:rPr sz="3200"/>
              <a:t>N</a:t>
            </a:r>
          </a:p>
          <a:p>
            <a:pPr algn="ctr">
              <a:lnSpc>
                <a:spcPts val="3359"/>
              </a:lnSpc>
            </a:pPr>
            <a:r>
              <a:rPr sz="3200" spc="-23"/>
              <a:t>S</a:t>
            </a:r>
            <a:r>
              <a:rPr sz="3200" spc="5"/>
              <a:t>U</a:t>
            </a:r>
            <a:r>
              <a:rPr sz="3200"/>
              <a:t>R</a:t>
            </a:r>
            <a:r>
              <a:rPr sz="3200" spc="-5"/>
              <a:t> </a:t>
            </a:r>
            <a:r>
              <a:rPr sz="3200" spc="5"/>
              <a:t>L</a:t>
            </a:r>
            <a:r>
              <a:rPr sz="3200" spc="-23"/>
              <a:t>A</a:t>
            </a:r>
            <a:r>
              <a:rPr sz="3200" spc="-172"/>
              <a:t> </a:t>
            </a:r>
            <a:r>
              <a:rPr sz="3200" spc="-23"/>
              <a:t>P</a:t>
            </a:r>
            <a:r>
              <a:rPr sz="3200" spc="5"/>
              <a:t>U</a:t>
            </a:r>
            <a:r>
              <a:rPr sz="3200" spc="-5"/>
              <a:t>B</a:t>
            </a:r>
            <a:r>
              <a:rPr sz="3200" spc="5"/>
              <a:t>L</a:t>
            </a:r>
            <a:r>
              <a:rPr sz="3200" spc="-18"/>
              <a:t>ICI</a:t>
            </a:r>
            <a:r>
              <a:rPr sz="3200" spc="-14"/>
              <a:t>T</a:t>
            </a:r>
            <a:r>
              <a:rPr sz="3200" spc="-23"/>
              <a:t>É</a:t>
            </a:r>
            <a:r>
              <a:rPr sz="3200" spc="-9"/>
              <a:t> </a:t>
            </a:r>
            <a:r>
              <a:rPr sz="3200" spc="-23"/>
              <a:t>E</a:t>
            </a:r>
            <a:r>
              <a:rPr sz="3200" spc="-27"/>
              <a:t>X</a:t>
            </a:r>
            <a:r>
              <a:rPr sz="3200" spc="-23"/>
              <a:t>TÉRIE</a:t>
            </a:r>
            <a:r>
              <a:rPr sz="3200" spc="-5"/>
              <a:t>U</a:t>
            </a:r>
            <a:r>
              <a:rPr sz="3200" spc="5"/>
              <a:t>R</a:t>
            </a:r>
            <a:r>
              <a:rPr sz="3200" spc="-23"/>
              <a:t>E</a:t>
            </a:r>
          </a:p>
        </p:txBody>
      </p:sp>
      <p:sp>
        <p:nvSpPr>
          <p:cNvPr id="13" name="object 13"/>
          <p:cNvSpPr/>
          <p:nvPr/>
        </p:nvSpPr>
        <p:spPr>
          <a:xfrm>
            <a:off x="2086840" y="1999834"/>
            <a:ext cx="4891864" cy="3727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 txBox="1"/>
          <p:nvPr/>
        </p:nvSpPr>
        <p:spPr>
          <a:xfrm>
            <a:off x="6791459" y="3268067"/>
            <a:ext cx="14513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lang="fr-FR" spc="5" smtClean="0">
                <a:latin typeface="Arial"/>
                <a:cs typeface="Arial"/>
              </a:rPr>
              <a:t>E</a:t>
            </a:r>
            <a:r>
              <a:rPr spc="5" smtClean="0">
                <a:latin typeface="Arial"/>
                <a:cs typeface="Arial"/>
              </a:rPr>
              <a:t>n</a:t>
            </a:r>
            <a:r>
              <a:rPr smtClean="0">
                <a:latin typeface="Arial"/>
                <a:cs typeface="Arial"/>
              </a:rPr>
              <a:t>s</a:t>
            </a:r>
            <a:r>
              <a:rPr spc="-5" smtClean="0">
                <a:latin typeface="Arial"/>
                <a:cs typeface="Arial"/>
              </a:rPr>
              <a:t>ei</a:t>
            </a:r>
            <a:r>
              <a:rPr spc="5" smtClean="0">
                <a:latin typeface="Arial"/>
                <a:cs typeface="Arial"/>
              </a:rPr>
              <a:t>gn</a:t>
            </a:r>
            <a:r>
              <a:rPr smtClean="0">
                <a:latin typeface="Arial"/>
                <a:cs typeface="Arial"/>
              </a:rPr>
              <a:t>e</a:t>
            </a:r>
            <a:r>
              <a:rPr lang="fr-FR">
                <a:latin typeface="Arial"/>
                <a:cs typeface="Arial"/>
              </a:rPr>
              <a:t>s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63052" y="5668275"/>
            <a:ext cx="239044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pc="-14">
                <a:latin typeface="Arial"/>
                <a:cs typeface="Arial"/>
              </a:rPr>
              <a:t>P</a:t>
            </a:r>
            <a:r>
              <a:rPr spc="9">
                <a:latin typeface="Arial"/>
                <a:cs typeface="Arial"/>
              </a:rPr>
              <a:t>r</a:t>
            </a:r>
            <a:r>
              <a:rPr spc="-5">
                <a:latin typeface="Arial"/>
                <a:cs typeface="Arial"/>
              </a:rPr>
              <a:t>éen</a:t>
            </a:r>
            <a:r>
              <a:rPr spc="5">
                <a:latin typeface="Arial"/>
                <a:cs typeface="Arial"/>
              </a:rPr>
              <a:t>s</a:t>
            </a:r>
            <a:r>
              <a:rPr spc="-5">
                <a:latin typeface="Arial"/>
                <a:cs typeface="Arial"/>
              </a:rPr>
              <a:t>ei</a:t>
            </a:r>
            <a:r>
              <a:rPr spc="5">
                <a:latin typeface="Arial"/>
                <a:cs typeface="Arial"/>
              </a:rPr>
              <a:t>g</a:t>
            </a:r>
            <a:r>
              <a:rPr spc="-5">
                <a:latin typeface="Arial"/>
                <a:cs typeface="Arial"/>
              </a:rPr>
              <a:t>ne</a:t>
            </a:r>
            <a:r>
              <a:rPr>
                <a:latin typeface="Arial"/>
                <a:cs typeface="Arial"/>
              </a:rPr>
              <a:t>s</a:t>
            </a:r>
            <a:r>
              <a:rPr sz="1600" spc="9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s</a:t>
            </a:r>
            <a:r>
              <a:rPr sz="1600" spc="-5">
                <a:latin typeface="Arial"/>
                <a:cs typeface="Arial"/>
              </a:rPr>
              <a:t>u</a:t>
            </a:r>
            <a:r>
              <a:rPr sz="1600">
                <a:latin typeface="Arial"/>
                <a:cs typeface="Arial"/>
              </a:rPr>
              <a:t>r</a:t>
            </a:r>
            <a:r>
              <a:rPr sz="1600" spc="14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m</a:t>
            </a:r>
            <a:r>
              <a:rPr sz="1600" spc="-5">
                <a:latin typeface="Arial"/>
                <a:cs typeface="Arial"/>
              </a:rPr>
              <a:t>u</a:t>
            </a:r>
            <a:r>
              <a:rPr sz="1600">
                <a:latin typeface="Arial"/>
                <a:cs typeface="Arial"/>
              </a:rPr>
              <a:t>r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0728" y="5639915"/>
            <a:ext cx="296827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600" spc="-14">
                <a:latin typeface="Arial"/>
                <a:cs typeface="Arial"/>
              </a:rPr>
              <a:t>P</a:t>
            </a:r>
            <a:r>
              <a:rPr sz="1600">
                <a:latin typeface="Arial"/>
                <a:cs typeface="Arial"/>
              </a:rPr>
              <a:t>r</a:t>
            </a:r>
            <a:r>
              <a:rPr sz="1600" spc="5">
                <a:latin typeface="Arial"/>
                <a:cs typeface="Arial"/>
              </a:rPr>
              <a:t>é</a:t>
            </a:r>
            <a:r>
              <a:rPr sz="1600" spc="-5">
                <a:latin typeface="Arial"/>
                <a:cs typeface="Arial"/>
              </a:rPr>
              <a:t>en</a:t>
            </a:r>
            <a:r>
              <a:rPr sz="1600">
                <a:latin typeface="Arial"/>
                <a:cs typeface="Arial"/>
              </a:rPr>
              <a:t>s</a:t>
            </a:r>
            <a:r>
              <a:rPr sz="1600" spc="5">
                <a:latin typeface="Arial"/>
                <a:cs typeface="Arial"/>
              </a:rPr>
              <a:t>e</a:t>
            </a:r>
            <a:r>
              <a:rPr sz="1600" spc="-14">
                <a:latin typeface="Arial"/>
                <a:cs typeface="Arial"/>
              </a:rPr>
              <a:t>i</a:t>
            </a:r>
            <a:r>
              <a:rPr sz="1600" spc="14">
                <a:latin typeface="Arial"/>
                <a:cs typeface="Arial"/>
              </a:rPr>
              <a:t>g</a:t>
            </a:r>
            <a:r>
              <a:rPr sz="1600" spc="-5">
                <a:latin typeface="Arial"/>
                <a:cs typeface="Arial"/>
              </a:rPr>
              <a:t>ne</a:t>
            </a:r>
            <a:r>
              <a:rPr sz="1600">
                <a:latin typeface="Arial"/>
                <a:cs typeface="Arial"/>
              </a:rPr>
              <a:t>s</a:t>
            </a:r>
            <a:r>
              <a:rPr sz="1600" spc="9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sc</a:t>
            </a:r>
            <a:r>
              <a:rPr spc="-5">
                <a:latin typeface="Arial"/>
                <a:cs typeface="Arial"/>
              </a:rPr>
              <a:t>ell</a:t>
            </a:r>
            <a:r>
              <a:rPr spc="5">
                <a:latin typeface="Arial"/>
                <a:cs typeface="Arial"/>
              </a:rPr>
              <a:t>é</a:t>
            </a:r>
            <a:r>
              <a:rPr spc="-5">
                <a:latin typeface="Arial"/>
                <a:cs typeface="Arial"/>
              </a:rPr>
              <a:t>e</a:t>
            </a:r>
            <a:r>
              <a:rPr>
                <a:latin typeface="Arial"/>
                <a:cs typeface="Arial"/>
              </a:rPr>
              <a:t>s</a:t>
            </a:r>
            <a:r>
              <a:rPr sz="1600">
                <a:latin typeface="Arial"/>
                <a:cs typeface="Arial"/>
              </a:rPr>
              <a:t> </a:t>
            </a:r>
            <a:r>
              <a:rPr sz="1600" spc="-5">
                <a:latin typeface="Arial"/>
                <a:cs typeface="Arial"/>
              </a:rPr>
              <a:t>a</a:t>
            </a:r>
            <a:r>
              <a:rPr sz="1600">
                <a:latin typeface="Arial"/>
                <a:cs typeface="Arial"/>
              </a:rPr>
              <a:t>u</a:t>
            </a:r>
            <a:r>
              <a:rPr sz="1600" spc="9">
                <a:latin typeface="Arial"/>
                <a:cs typeface="Arial"/>
              </a:rPr>
              <a:t> </a:t>
            </a:r>
            <a:r>
              <a:rPr sz="1600">
                <a:latin typeface="Arial"/>
                <a:cs typeface="Arial"/>
              </a:rPr>
              <a:t>s</a:t>
            </a:r>
            <a:r>
              <a:rPr sz="1600" spc="-5">
                <a:latin typeface="Arial"/>
                <a:cs typeface="Arial"/>
              </a:rPr>
              <a:t>o</a:t>
            </a:r>
            <a:r>
              <a:rPr sz="1600">
                <a:latin typeface="Arial"/>
                <a:cs typeface="Arial"/>
              </a:rPr>
              <a:t>l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90500" y="3336237"/>
            <a:ext cx="19955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pc="-14">
                <a:latin typeface="Arial"/>
                <a:cs typeface="Arial"/>
              </a:rPr>
              <a:t>P</a:t>
            </a:r>
            <a:r>
              <a:rPr spc="5">
                <a:latin typeface="Arial"/>
                <a:cs typeface="Arial"/>
              </a:rPr>
              <a:t>u</a:t>
            </a:r>
            <a:r>
              <a:rPr spc="-5">
                <a:latin typeface="Arial"/>
                <a:cs typeface="Arial"/>
              </a:rPr>
              <a:t>bli</a:t>
            </a:r>
            <a:r>
              <a:rPr>
                <a:latin typeface="Arial"/>
                <a:cs typeface="Arial"/>
              </a:rPr>
              <a:t>c</a:t>
            </a:r>
            <a:r>
              <a:rPr spc="-5">
                <a:latin typeface="Arial"/>
                <a:cs typeface="Arial"/>
              </a:rPr>
              <a:t>ité</a:t>
            </a:r>
            <a:r>
              <a:rPr>
                <a:latin typeface="Arial"/>
                <a:cs typeface="Arial"/>
              </a:rPr>
              <a:t>s</a:t>
            </a:r>
            <a:r>
              <a:rPr spc="9">
                <a:latin typeface="Arial"/>
                <a:cs typeface="Arial"/>
              </a:rPr>
              <a:t> </a:t>
            </a:r>
            <a:r>
              <a:rPr>
                <a:latin typeface="Arial"/>
                <a:cs typeface="Arial"/>
              </a:rPr>
              <a:t>s</a:t>
            </a:r>
            <a:r>
              <a:rPr spc="-5">
                <a:latin typeface="Arial"/>
                <a:cs typeface="Arial"/>
              </a:rPr>
              <a:t>u</a:t>
            </a:r>
            <a:r>
              <a:rPr>
                <a:latin typeface="Arial"/>
                <a:cs typeface="Arial"/>
              </a:rPr>
              <a:t>r</a:t>
            </a:r>
            <a:r>
              <a:rPr spc="5">
                <a:latin typeface="Arial"/>
                <a:cs typeface="Arial"/>
              </a:rPr>
              <a:t> </a:t>
            </a:r>
            <a:r>
              <a:rPr spc="9">
                <a:latin typeface="Arial"/>
                <a:cs typeface="Arial"/>
              </a:rPr>
              <a:t>m</a:t>
            </a:r>
            <a:r>
              <a:rPr spc="-5">
                <a:latin typeface="Arial"/>
                <a:cs typeface="Arial"/>
              </a:rPr>
              <a:t>u</a:t>
            </a:r>
            <a:r>
              <a:rPr>
                <a:latin typeface="Arial"/>
                <a:cs typeface="Arial"/>
              </a:rPr>
              <a:t>r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535298" y="3863388"/>
            <a:ext cx="24308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pc="-14">
                <a:latin typeface="Arial"/>
                <a:cs typeface="Arial"/>
              </a:rPr>
              <a:t>P</a:t>
            </a:r>
            <a:r>
              <a:rPr spc="-5">
                <a:latin typeface="Arial"/>
                <a:cs typeface="Arial"/>
              </a:rPr>
              <a:t>ub</a:t>
            </a:r>
            <a:r>
              <a:rPr>
                <a:latin typeface="Arial"/>
                <a:cs typeface="Arial"/>
              </a:rPr>
              <a:t>l</a:t>
            </a:r>
            <a:r>
              <a:rPr spc="-14">
                <a:latin typeface="Arial"/>
                <a:cs typeface="Arial"/>
              </a:rPr>
              <a:t>i</a:t>
            </a:r>
            <a:r>
              <a:rPr spc="5">
                <a:latin typeface="Arial"/>
                <a:cs typeface="Arial"/>
              </a:rPr>
              <a:t>c</a:t>
            </a:r>
            <a:r>
              <a:rPr spc="-5">
                <a:latin typeface="Arial"/>
                <a:cs typeface="Arial"/>
              </a:rPr>
              <a:t>it</a:t>
            </a:r>
            <a:r>
              <a:rPr>
                <a:latin typeface="Arial"/>
                <a:cs typeface="Arial"/>
              </a:rPr>
              <a:t>é </a:t>
            </a:r>
            <a:r>
              <a:rPr lang="fr-FR" smtClean="0">
                <a:latin typeface="Arial"/>
                <a:cs typeface="Arial"/>
              </a:rPr>
              <a:t>ou enseigne </a:t>
            </a:r>
            <a:r>
              <a:rPr spc="5" smtClean="0">
                <a:latin typeface="Arial"/>
                <a:cs typeface="Arial"/>
              </a:rPr>
              <a:t>s</a:t>
            </a:r>
            <a:r>
              <a:rPr smtClean="0">
                <a:latin typeface="Arial"/>
                <a:cs typeface="Arial"/>
              </a:rPr>
              <a:t>c</a:t>
            </a:r>
            <a:r>
              <a:rPr spc="-5" smtClean="0">
                <a:latin typeface="Arial"/>
                <a:cs typeface="Arial"/>
              </a:rPr>
              <a:t>ellé</a:t>
            </a:r>
            <a:r>
              <a:rPr smtClean="0">
                <a:latin typeface="Arial"/>
                <a:cs typeface="Arial"/>
              </a:rPr>
              <a:t>e </a:t>
            </a:r>
            <a:r>
              <a:rPr spc="5">
                <a:latin typeface="Arial"/>
                <a:cs typeface="Arial"/>
              </a:rPr>
              <a:t>a</a:t>
            </a:r>
            <a:r>
              <a:rPr>
                <a:latin typeface="Arial"/>
                <a:cs typeface="Arial"/>
              </a:rPr>
              <a:t>u s</a:t>
            </a:r>
            <a:r>
              <a:rPr spc="5">
                <a:latin typeface="Arial"/>
                <a:cs typeface="Arial"/>
              </a:rPr>
              <a:t>o</a:t>
            </a:r>
            <a:r>
              <a:rPr>
                <a:latin typeface="Arial"/>
                <a:cs typeface="Arial"/>
              </a:rPr>
              <a:t>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79560" y="1341089"/>
            <a:ext cx="8197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/>
              <a:t>Trois types de Publicités :  </a:t>
            </a:r>
            <a:r>
              <a:rPr lang="fr-FR" sz="2400" b="1" smtClean="0"/>
              <a:t>Publicité -  </a:t>
            </a:r>
            <a:r>
              <a:rPr lang="fr-FR" sz="2400" b="1"/>
              <a:t>Enseigne </a:t>
            </a:r>
            <a:r>
              <a:rPr lang="fr-FR" sz="2400" b="1" smtClean="0"/>
              <a:t> -  </a:t>
            </a:r>
            <a:r>
              <a:rPr lang="fr-FR" sz="2400" b="1"/>
              <a:t>Pré-Enseigne</a:t>
            </a:r>
          </a:p>
        </p:txBody>
      </p:sp>
    </p:spTree>
    <p:extLst>
      <p:ext uri="{BB962C8B-B14F-4D97-AF65-F5344CB8AC3E}">
        <p14:creationId xmlns:p14="http://schemas.microsoft.com/office/powerpoint/2010/main" val="7163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71590"/>
          </a:xfrm>
          <a:prstGeom prst="rect">
            <a:avLst/>
          </a:prstGeom>
        </p:spPr>
        <p:txBody>
          <a:bodyPr vert="horz" wrap="square" lIns="0" tIns="412120" rIns="0" bIns="0" rtlCol="0" anchor="ctr">
            <a:spAutoFit/>
          </a:bodyPr>
          <a:lstStyle/>
          <a:p>
            <a:pPr algn="ctr">
              <a:lnSpc>
                <a:spcPts val="3449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IG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ES</a:t>
            </a:r>
          </a:p>
        </p:txBody>
      </p:sp>
      <p:sp>
        <p:nvSpPr>
          <p:cNvPr id="3" name="object 3"/>
          <p:cNvSpPr/>
          <p:nvPr/>
        </p:nvSpPr>
        <p:spPr>
          <a:xfrm>
            <a:off x="6040337" y="1810950"/>
            <a:ext cx="2798479" cy="4012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1082539" y="1189955"/>
            <a:ext cx="4957798" cy="5583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1124"/>
            <a:r>
              <a:rPr sz="1814" b="1" spc="-18">
                <a:latin typeface="Arial"/>
                <a:cs typeface="Arial"/>
              </a:rPr>
              <a:t>S</a:t>
            </a:r>
            <a:r>
              <a:rPr sz="1814" b="1" spc="5">
                <a:latin typeface="Arial"/>
                <a:cs typeface="Arial"/>
              </a:rPr>
              <a:t>c</a:t>
            </a:r>
            <a:r>
              <a:rPr sz="1814" b="1" spc="-5">
                <a:latin typeface="Arial"/>
                <a:cs typeface="Arial"/>
              </a:rPr>
              <a:t>e</a:t>
            </a:r>
            <a:r>
              <a:rPr sz="1814" b="1" spc="-9">
                <a:latin typeface="Arial"/>
                <a:cs typeface="Arial"/>
              </a:rPr>
              <a:t>l</a:t>
            </a:r>
            <a:r>
              <a:rPr sz="1814" b="1" spc="-18">
                <a:latin typeface="Arial"/>
                <a:cs typeface="Arial"/>
              </a:rPr>
              <a:t>l</a:t>
            </a:r>
            <a:r>
              <a:rPr sz="1814" b="1" spc="-5">
                <a:latin typeface="Arial"/>
                <a:cs typeface="Arial"/>
              </a:rPr>
              <a:t>é</a:t>
            </a:r>
            <a:r>
              <a:rPr sz="1814" b="1" spc="5">
                <a:latin typeface="Arial"/>
                <a:cs typeface="Arial"/>
              </a:rPr>
              <a:t>e</a:t>
            </a:r>
            <a:r>
              <a:rPr sz="1814" b="1">
                <a:latin typeface="Arial"/>
                <a:cs typeface="Arial"/>
              </a:rPr>
              <a:t>s</a:t>
            </a:r>
            <a:r>
              <a:rPr sz="1814" b="1" spc="-9">
                <a:latin typeface="Arial"/>
                <a:cs typeface="Arial"/>
              </a:rPr>
              <a:t> </a:t>
            </a:r>
            <a:r>
              <a:rPr sz="1814" b="1" spc="-5">
                <a:latin typeface="Arial"/>
                <a:cs typeface="Arial"/>
              </a:rPr>
              <a:t>a</a:t>
            </a:r>
            <a:r>
              <a:rPr sz="1814" b="1" spc="-9">
                <a:latin typeface="Arial"/>
                <a:cs typeface="Arial"/>
              </a:rPr>
              <a:t>u </a:t>
            </a:r>
            <a:r>
              <a:rPr sz="1814" b="1" spc="5">
                <a:latin typeface="Arial"/>
                <a:cs typeface="Arial"/>
              </a:rPr>
              <a:t>s</a:t>
            </a:r>
            <a:r>
              <a:rPr sz="1814" b="1" spc="-14">
                <a:latin typeface="Arial"/>
                <a:cs typeface="Arial"/>
              </a:rPr>
              <a:t>ol</a:t>
            </a:r>
            <a:endParaRPr sz="181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2537" y="3463159"/>
            <a:ext cx="4543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seule enseigne </a:t>
            </a:r>
            <a:r>
              <a:rPr lang="fr-FR" sz="20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1 et 6 M²</a:t>
            </a:r>
            <a:r>
              <a:rPr lang="fr-FR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fr-FR" sz="2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6456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2332"/>
            <a:ext cx="9144000" cy="896959"/>
          </a:xfrm>
          <a:prstGeom prst="rect">
            <a:avLst/>
          </a:prstGeom>
        </p:spPr>
        <p:txBody>
          <a:bodyPr vert="horz" wrap="square" lIns="0" tIns="400604" rIns="0" bIns="0" rtlCol="0" anchor="ctr">
            <a:spAutoFit/>
          </a:bodyPr>
          <a:lstStyle/>
          <a:p>
            <a:pPr marL="68522" algn="ctr">
              <a:lnSpc>
                <a:spcPct val="100000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M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PE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0926" y="1987846"/>
            <a:ext cx="7239624" cy="2656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algn="just"/>
            <a:r>
              <a:rPr sz="1814" u="heavy" spc="-18" dirty="0">
                <a:latin typeface="Arial"/>
                <a:cs typeface="Arial"/>
              </a:rPr>
              <a:t>A</a:t>
            </a:r>
            <a:r>
              <a:rPr sz="1814" u="heavy" dirty="0">
                <a:latin typeface="Arial"/>
                <a:cs typeface="Arial"/>
              </a:rPr>
              <a:t>r</a:t>
            </a:r>
            <a:r>
              <a:rPr sz="1814" u="heavy" spc="-9" dirty="0">
                <a:latin typeface="Arial"/>
                <a:cs typeface="Arial"/>
              </a:rPr>
              <a:t>t</a:t>
            </a:r>
            <a:r>
              <a:rPr sz="1814" u="heavy" spc="-5" dirty="0">
                <a:latin typeface="Arial"/>
                <a:cs typeface="Arial"/>
              </a:rPr>
              <a:t>i</a:t>
            </a:r>
            <a:r>
              <a:rPr sz="1814" u="heavy" spc="5" dirty="0">
                <a:latin typeface="Arial"/>
                <a:cs typeface="Arial"/>
              </a:rPr>
              <a:t>c</a:t>
            </a:r>
            <a:r>
              <a:rPr sz="1814" u="heavy" spc="-5" dirty="0">
                <a:latin typeface="Arial"/>
                <a:cs typeface="Arial"/>
              </a:rPr>
              <a:t>l</a:t>
            </a:r>
            <a:r>
              <a:rPr sz="1814" u="heavy" dirty="0">
                <a:latin typeface="Arial"/>
                <a:cs typeface="Arial"/>
              </a:rPr>
              <a:t>e</a:t>
            </a:r>
            <a:r>
              <a:rPr sz="1814" u="heavy" spc="-9" dirty="0">
                <a:latin typeface="Arial"/>
                <a:cs typeface="Arial"/>
              </a:rPr>
              <a:t> </a:t>
            </a:r>
            <a:r>
              <a:rPr sz="1814" u="heavy" spc="5" dirty="0">
                <a:latin typeface="Arial"/>
                <a:cs typeface="Arial"/>
              </a:rPr>
              <a:t>L</a:t>
            </a:r>
            <a:r>
              <a:rPr sz="1814" u="heavy" spc="-5" dirty="0">
                <a:latin typeface="Arial"/>
                <a:cs typeface="Arial"/>
              </a:rPr>
              <a:t>5</a:t>
            </a:r>
            <a:r>
              <a:rPr sz="1814" u="heavy" spc="5" dirty="0">
                <a:latin typeface="Arial"/>
                <a:cs typeface="Arial"/>
              </a:rPr>
              <a:t>8</a:t>
            </a:r>
            <a:r>
              <a:rPr sz="1814" u="heavy" spc="-5" dirty="0">
                <a:latin typeface="Arial"/>
                <a:cs typeface="Arial"/>
              </a:rPr>
              <a:t>1</a:t>
            </a:r>
            <a:r>
              <a:rPr sz="1814" u="heavy" spc="9" dirty="0">
                <a:latin typeface="Arial"/>
                <a:cs typeface="Arial"/>
              </a:rPr>
              <a:t>-</a:t>
            </a:r>
            <a:r>
              <a:rPr sz="1814" u="heavy" spc="-5" dirty="0">
                <a:latin typeface="Arial"/>
                <a:cs typeface="Arial"/>
              </a:rPr>
              <a:t>1</a:t>
            </a:r>
            <a:r>
              <a:rPr sz="1814" u="heavy" spc="5" dirty="0">
                <a:latin typeface="Arial"/>
                <a:cs typeface="Arial"/>
              </a:rPr>
              <a:t>4</a:t>
            </a:r>
            <a:r>
              <a:rPr sz="1814" u="heavy" dirty="0">
                <a:latin typeface="Arial"/>
                <a:cs typeface="Arial"/>
              </a:rPr>
              <a:t>-2</a:t>
            </a:r>
            <a:r>
              <a:rPr sz="1814" u="heavy" spc="-9" dirty="0">
                <a:latin typeface="Arial"/>
                <a:cs typeface="Arial"/>
              </a:rPr>
              <a:t> </a:t>
            </a:r>
            <a:r>
              <a:rPr sz="1814" u="heavy" spc="-5" dirty="0">
                <a:latin typeface="Arial"/>
                <a:cs typeface="Arial"/>
              </a:rPr>
              <a:t>d</a:t>
            </a:r>
            <a:r>
              <a:rPr sz="1814" u="heavy" dirty="0">
                <a:latin typeface="Arial"/>
                <a:cs typeface="Arial"/>
              </a:rPr>
              <a:t>u</a:t>
            </a:r>
            <a:r>
              <a:rPr sz="1814" u="heavy" spc="-9" dirty="0">
                <a:latin typeface="Arial"/>
                <a:cs typeface="Arial"/>
              </a:rPr>
              <a:t> </a:t>
            </a:r>
            <a:r>
              <a:rPr sz="1814" u="heavy" dirty="0">
                <a:latin typeface="Arial"/>
                <a:cs typeface="Arial"/>
              </a:rPr>
              <a:t>C</a:t>
            </a:r>
            <a:r>
              <a:rPr sz="1814" u="heavy" spc="5" dirty="0">
                <a:latin typeface="Arial"/>
                <a:cs typeface="Arial"/>
              </a:rPr>
              <a:t>od</a:t>
            </a:r>
            <a:r>
              <a:rPr sz="1814" u="heavy" dirty="0">
                <a:latin typeface="Arial"/>
                <a:cs typeface="Arial"/>
              </a:rPr>
              <a:t>e</a:t>
            </a:r>
            <a:r>
              <a:rPr sz="1814" u="heavy" spc="-18" dirty="0">
                <a:latin typeface="Arial"/>
                <a:cs typeface="Arial"/>
              </a:rPr>
              <a:t> </a:t>
            </a:r>
            <a:r>
              <a:rPr sz="1814" u="heavy" spc="5" dirty="0">
                <a:latin typeface="Arial"/>
                <a:cs typeface="Arial"/>
              </a:rPr>
              <a:t>d</a:t>
            </a:r>
            <a:r>
              <a:rPr sz="1814" u="heavy" dirty="0">
                <a:latin typeface="Arial"/>
                <a:cs typeface="Arial"/>
              </a:rPr>
              <a:t>e</a:t>
            </a:r>
            <a:r>
              <a:rPr sz="1814" u="heavy" spc="-9" dirty="0">
                <a:latin typeface="Arial"/>
                <a:cs typeface="Arial"/>
              </a:rPr>
              <a:t> </a:t>
            </a:r>
            <a:r>
              <a:rPr sz="1814" u="heavy" spc="-5" dirty="0" err="1" smtClean="0">
                <a:latin typeface="Arial"/>
                <a:cs typeface="Arial"/>
              </a:rPr>
              <a:t>l</a:t>
            </a:r>
            <a:r>
              <a:rPr sz="1814" u="heavy" dirty="0" err="1" smtClean="0">
                <a:latin typeface="Arial"/>
                <a:cs typeface="Arial"/>
              </a:rPr>
              <a:t>'</a:t>
            </a:r>
            <a:r>
              <a:rPr sz="1814" u="heavy" spc="-5" dirty="0" err="1" smtClean="0">
                <a:latin typeface="Arial"/>
                <a:cs typeface="Arial"/>
              </a:rPr>
              <a:t>e</a:t>
            </a:r>
            <a:r>
              <a:rPr sz="1814" u="heavy" spc="5" dirty="0" err="1" smtClean="0">
                <a:latin typeface="Arial"/>
                <a:cs typeface="Arial"/>
              </a:rPr>
              <a:t>n</a:t>
            </a:r>
            <a:r>
              <a:rPr sz="1814" u="heavy" spc="-9" dirty="0" err="1" smtClean="0">
                <a:latin typeface="Arial"/>
                <a:cs typeface="Arial"/>
              </a:rPr>
              <a:t>v</a:t>
            </a:r>
            <a:r>
              <a:rPr sz="1814" u="heavy" dirty="0" err="1" smtClean="0">
                <a:latin typeface="Arial"/>
                <a:cs typeface="Arial"/>
              </a:rPr>
              <a:t>ir</a:t>
            </a:r>
            <a:r>
              <a:rPr sz="1814" u="heavy" spc="-5" dirty="0" err="1" smtClean="0">
                <a:latin typeface="Arial"/>
                <a:cs typeface="Arial"/>
              </a:rPr>
              <a:t>o</a:t>
            </a:r>
            <a:r>
              <a:rPr sz="1814" u="heavy" spc="5" dirty="0" err="1" smtClean="0">
                <a:latin typeface="Arial"/>
                <a:cs typeface="Arial"/>
              </a:rPr>
              <a:t>nn</a:t>
            </a:r>
            <a:r>
              <a:rPr sz="1814" u="heavy" spc="-5" dirty="0" err="1" smtClean="0">
                <a:latin typeface="Arial"/>
                <a:cs typeface="Arial"/>
              </a:rPr>
              <a:t>e</a:t>
            </a:r>
            <a:r>
              <a:rPr sz="1814" u="heavy" dirty="0" err="1" smtClean="0">
                <a:latin typeface="Arial"/>
                <a:cs typeface="Arial"/>
              </a:rPr>
              <a:t>m</a:t>
            </a:r>
            <a:r>
              <a:rPr sz="1814" u="heavy" spc="5" dirty="0" err="1" smtClean="0">
                <a:latin typeface="Arial"/>
                <a:cs typeface="Arial"/>
              </a:rPr>
              <a:t>e</a:t>
            </a:r>
            <a:r>
              <a:rPr sz="1814" u="heavy" spc="-5" dirty="0" err="1" smtClean="0">
                <a:latin typeface="Arial"/>
                <a:cs typeface="Arial"/>
              </a:rPr>
              <a:t>n</a:t>
            </a:r>
            <a:r>
              <a:rPr sz="1814" u="heavy" spc="-9" dirty="0" err="1" smtClean="0">
                <a:latin typeface="Arial"/>
                <a:cs typeface="Arial"/>
              </a:rPr>
              <a:t>t</a:t>
            </a:r>
            <a:endParaRPr lang="fr-FR" sz="1814" u="heavy" spc="-9" dirty="0" smtClean="0">
              <a:latin typeface="Arial"/>
              <a:cs typeface="Arial"/>
            </a:endParaRPr>
          </a:p>
          <a:p>
            <a:pPr marL="11516" algn="just"/>
            <a:endParaRPr lang="fr-FR" sz="1814" u="heavy" spc="-9" dirty="0">
              <a:latin typeface="Arial"/>
              <a:cs typeface="Arial"/>
            </a:endParaRPr>
          </a:p>
          <a:p>
            <a:pPr marL="11516" algn="just"/>
            <a:endParaRPr sz="1814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768" dirty="0">
              <a:latin typeface="Times New Roman"/>
              <a:cs typeface="Times New Roman"/>
            </a:endParaRPr>
          </a:p>
          <a:p>
            <a:pPr marL="11516" marR="14395" algn="just">
              <a:lnSpc>
                <a:spcPts val="2022"/>
              </a:lnSpc>
            </a:pPr>
            <a:r>
              <a:rPr sz="1814" spc="5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s</a:t>
            </a:r>
            <a:r>
              <a:rPr sz="1814" spc="82" dirty="0">
                <a:latin typeface="Arial"/>
                <a:cs typeface="Arial"/>
              </a:rPr>
              <a:t> </a:t>
            </a:r>
            <a:r>
              <a:rPr sz="1814" dirty="0" err="1">
                <a:latin typeface="Arial"/>
                <a:cs typeface="Arial"/>
              </a:rPr>
              <a:t>c</a:t>
            </a:r>
            <a:r>
              <a:rPr sz="1814" spc="5" dirty="0" err="1">
                <a:latin typeface="Arial"/>
                <a:cs typeface="Arial"/>
              </a:rPr>
              <a:t>o</a:t>
            </a:r>
            <a:r>
              <a:rPr sz="1814" dirty="0" err="1">
                <a:latin typeface="Arial"/>
                <a:cs typeface="Arial"/>
              </a:rPr>
              <a:t>m</a:t>
            </a:r>
            <a:r>
              <a:rPr sz="1814" spc="-5" dirty="0" err="1">
                <a:latin typeface="Arial"/>
                <a:cs typeface="Arial"/>
              </a:rPr>
              <a:t>p</a:t>
            </a:r>
            <a:r>
              <a:rPr sz="1814" spc="5" dirty="0" err="1">
                <a:latin typeface="Arial"/>
                <a:cs typeface="Arial"/>
              </a:rPr>
              <a:t>é</a:t>
            </a:r>
            <a:r>
              <a:rPr sz="1814" spc="-18" dirty="0" err="1">
                <a:latin typeface="Arial"/>
                <a:cs typeface="Arial"/>
              </a:rPr>
              <a:t>t</a:t>
            </a:r>
            <a:r>
              <a:rPr sz="1814" spc="5" dirty="0" err="1">
                <a:latin typeface="Arial"/>
                <a:cs typeface="Arial"/>
              </a:rPr>
              <a:t>e</a:t>
            </a:r>
            <a:r>
              <a:rPr sz="1814" spc="-5" dirty="0" err="1">
                <a:latin typeface="Arial"/>
                <a:cs typeface="Arial"/>
              </a:rPr>
              <a:t>n</a:t>
            </a:r>
            <a:r>
              <a:rPr sz="1814" spc="5" dirty="0" err="1">
                <a:latin typeface="Arial"/>
                <a:cs typeface="Arial"/>
              </a:rPr>
              <a:t>ce</a:t>
            </a:r>
            <a:r>
              <a:rPr sz="1814" dirty="0" err="1">
                <a:latin typeface="Arial"/>
                <a:cs typeface="Arial"/>
              </a:rPr>
              <a:t>s</a:t>
            </a:r>
            <a:r>
              <a:rPr sz="1814" spc="82" dirty="0">
                <a:latin typeface="Arial"/>
                <a:cs typeface="Arial"/>
              </a:rPr>
              <a:t> </a:t>
            </a:r>
            <a:r>
              <a:rPr sz="1814" spc="-5" dirty="0" err="1">
                <a:latin typeface="Arial"/>
                <a:cs typeface="Arial"/>
              </a:rPr>
              <a:t>e</a:t>
            </a:r>
            <a:r>
              <a:rPr sz="1814" dirty="0" err="1">
                <a:latin typeface="Arial"/>
                <a:cs typeface="Arial"/>
              </a:rPr>
              <a:t>n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dirty="0" err="1">
                <a:latin typeface="Arial"/>
                <a:cs typeface="Arial"/>
              </a:rPr>
              <a:t>m</a:t>
            </a:r>
            <a:r>
              <a:rPr sz="1814" spc="5" dirty="0" err="1">
                <a:latin typeface="Arial"/>
                <a:cs typeface="Arial"/>
              </a:rPr>
              <a:t>a</a:t>
            </a:r>
            <a:r>
              <a:rPr sz="1814" spc="-18" dirty="0" err="1">
                <a:latin typeface="Arial"/>
                <a:cs typeface="Arial"/>
              </a:rPr>
              <a:t>t</a:t>
            </a:r>
            <a:r>
              <a:rPr sz="1814" spc="-5" dirty="0" err="1">
                <a:latin typeface="Arial"/>
                <a:cs typeface="Arial"/>
              </a:rPr>
              <a:t>i</a:t>
            </a:r>
            <a:r>
              <a:rPr sz="1814" spc="5" dirty="0" err="1">
                <a:latin typeface="Arial"/>
                <a:cs typeface="Arial"/>
              </a:rPr>
              <a:t>è</a:t>
            </a:r>
            <a:r>
              <a:rPr sz="1814" dirty="0" err="1">
                <a:latin typeface="Arial"/>
                <a:cs typeface="Arial"/>
              </a:rPr>
              <a:t>re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po</a:t>
            </a:r>
            <a:r>
              <a:rPr sz="1814" spc="-5" dirty="0">
                <a:latin typeface="Arial"/>
                <a:cs typeface="Arial"/>
              </a:rPr>
              <a:t>li</a:t>
            </a:r>
            <a:r>
              <a:rPr sz="1814" spc="5" dirty="0">
                <a:latin typeface="Arial"/>
                <a:cs typeface="Arial"/>
              </a:rPr>
              <a:t>c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la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spc="5" dirty="0" err="1">
                <a:latin typeface="Arial"/>
                <a:cs typeface="Arial"/>
              </a:rPr>
              <a:t>p</a:t>
            </a:r>
            <a:r>
              <a:rPr sz="1814" spc="-5" dirty="0" err="1">
                <a:latin typeface="Arial"/>
                <a:cs typeface="Arial"/>
              </a:rPr>
              <a:t>u</a:t>
            </a:r>
            <a:r>
              <a:rPr sz="1814" spc="5" dirty="0" err="1">
                <a:latin typeface="Arial"/>
                <a:cs typeface="Arial"/>
              </a:rPr>
              <a:t>b</a:t>
            </a:r>
            <a:r>
              <a:rPr sz="1814" spc="-5" dirty="0" err="1">
                <a:latin typeface="Arial"/>
                <a:cs typeface="Arial"/>
              </a:rPr>
              <a:t>l</a:t>
            </a:r>
            <a:r>
              <a:rPr sz="1814" dirty="0" err="1">
                <a:latin typeface="Arial"/>
                <a:cs typeface="Arial"/>
              </a:rPr>
              <a:t>ici</a:t>
            </a:r>
            <a:r>
              <a:rPr sz="1814" spc="-18" dirty="0" err="1">
                <a:latin typeface="Arial"/>
                <a:cs typeface="Arial"/>
              </a:rPr>
              <a:t>t</a:t>
            </a:r>
            <a:r>
              <a:rPr sz="1814" dirty="0" err="1">
                <a:latin typeface="Arial"/>
                <a:cs typeface="Arial"/>
              </a:rPr>
              <a:t>é</a:t>
            </a:r>
            <a:r>
              <a:rPr sz="1814" spc="68" dirty="0">
                <a:latin typeface="Arial"/>
                <a:cs typeface="Arial"/>
              </a:rPr>
              <a:t> </a:t>
            </a:r>
            <a:r>
              <a:rPr sz="1814" spc="5" dirty="0" err="1">
                <a:latin typeface="Arial"/>
                <a:cs typeface="Arial"/>
              </a:rPr>
              <a:t>so</a:t>
            </a:r>
            <a:r>
              <a:rPr sz="1814" spc="-5" dirty="0" err="1">
                <a:latin typeface="Arial"/>
                <a:cs typeface="Arial"/>
              </a:rPr>
              <a:t>n</a:t>
            </a:r>
            <a:r>
              <a:rPr sz="1814" spc="-9" dirty="0" err="1">
                <a:latin typeface="Arial"/>
                <a:cs typeface="Arial"/>
              </a:rPr>
              <a:t>t</a:t>
            </a:r>
            <a:r>
              <a:rPr sz="1814" spc="63" dirty="0">
                <a:latin typeface="Arial"/>
                <a:cs typeface="Arial"/>
              </a:rPr>
              <a:t> </a:t>
            </a:r>
            <a:r>
              <a:rPr sz="1814" spc="5" dirty="0" err="1">
                <a:latin typeface="Arial"/>
                <a:cs typeface="Arial"/>
              </a:rPr>
              <a:t>e</a:t>
            </a:r>
            <a:r>
              <a:rPr sz="1814" spc="-9" dirty="0" err="1">
                <a:latin typeface="Arial"/>
                <a:cs typeface="Arial"/>
              </a:rPr>
              <a:t>x</a:t>
            </a:r>
            <a:r>
              <a:rPr sz="1814" spc="5" dirty="0" err="1">
                <a:latin typeface="Arial"/>
                <a:cs typeface="Arial"/>
              </a:rPr>
              <a:t>e</a:t>
            </a:r>
            <a:r>
              <a:rPr sz="1814" dirty="0" err="1">
                <a:latin typeface="Arial"/>
                <a:cs typeface="Arial"/>
              </a:rPr>
              <a:t>r</a:t>
            </a:r>
            <a:r>
              <a:rPr sz="1814" spc="5" dirty="0" err="1">
                <a:latin typeface="Arial"/>
                <a:cs typeface="Arial"/>
              </a:rPr>
              <a:t>cé</a:t>
            </a:r>
            <a:r>
              <a:rPr sz="1814" spc="-5" dirty="0" err="1">
                <a:latin typeface="Arial"/>
                <a:cs typeface="Arial"/>
              </a:rPr>
              <a:t>e</a:t>
            </a:r>
            <a:r>
              <a:rPr sz="1814" dirty="0" err="1">
                <a:latin typeface="Arial"/>
                <a:cs typeface="Arial"/>
              </a:rPr>
              <a:t>s</a:t>
            </a:r>
            <a:r>
              <a:rPr sz="1814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r 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 </a:t>
            </a:r>
            <a:r>
              <a:rPr lang="fr-FR" sz="1814" spc="5" dirty="0" smtClean="0">
                <a:latin typeface="Arial"/>
                <a:cs typeface="Arial"/>
              </a:rPr>
              <a:t>P</a:t>
            </a:r>
            <a:r>
              <a:rPr sz="1814" b="1" spc="-5" dirty="0" err="1" smtClean="0">
                <a:latin typeface="Arial"/>
                <a:cs typeface="Arial"/>
              </a:rPr>
              <a:t>r</a:t>
            </a:r>
            <a:r>
              <a:rPr sz="1814" b="1" spc="5" dirty="0" err="1" smtClean="0">
                <a:latin typeface="Arial"/>
                <a:cs typeface="Arial"/>
              </a:rPr>
              <a:t>é</a:t>
            </a:r>
            <a:r>
              <a:rPr sz="1814" b="1" dirty="0" err="1" smtClean="0">
                <a:latin typeface="Arial"/>
                <a:cs typeface="Arial"/>
              </a:rPr>
              <a:t>f</a:t>
            </a:r>
            <a:r>
              <a:rPr sz="1814" b="1" spc="-5" dirty="0" err="1" smtClean="0">
                <a:latin typeface="Arial"/>
                <a:cs typeface="Arial"/>
              </a:rPr>
              <a:t>e</a:t>
            </a:r>
            <a:r>
              <a:rPr sz="1814" b="1" spc="18" dirty="0" err="1" smtClean="0">
                <a:latin typeface="Arial"/>
                <a:cs typeface="Arial"/>
              </a:rPr>
              <a:t>t</a:t>
            </a:r>
            <a:r>
              <a:rPr sz="1814" spc="-9" dirty="0" smtClean="0">
                <a:latin typeface="Arial"/>
                <a:cs typeface="Arial"/>
              </a:rPr>
              <a:t>.</a:t>
            </a:r>
            <a:endParaRPr lang="fr-FR" sz="1814" spc="-9" dirty="0" smtClean="0">
              <a:latin typeface="Arial"/>
              <a:cs typeface="Arial"/>
            </a:endParaRPr>
          </a:p>
          <a:p>
            <a:pPr marL="11516" marR="14395" algn="just">
              <a:lnSpc>
                <a:spcPts val="2022"/>
              </a:lnSpc>
            </a:pPr>
            <a:endParaRPr sz="1814" dirty="0">
              <a:latin typeface="Arial"/>
              <a:cs typeface="Arial"/>
            </a:endParaRPr>
          </a:p>
          <a:p>
            <a:pPr>
              <a:spcBef>
                <a:spcPts val="49"/>
              </a:spcBef>
            </a:pPr>
            <a:endParaRPr sz="1678" dirty="0">
              <a:latin typeface="Times New Roman"/>
              <a:cs typeface="Times New Roman"/>
            </a:endParaRPr>
          </a:p>
          <a:p>
            <a:pPr marL="11516" marR="4607" algn="just">
              <a:lnSpc>
                <a:spcPct val="93000"/>
              </a:lnSpc>
            </a:pPr>
            <a:r>
              <a:rPr sz="1814" spc="-18" dirty="0" err="1">
                <a:latin typeface="Arial"/>
                <a:cs typeface="Arial"/>
              </a:rPr>
              <a:t>T</a:t>
            </a:r>
            <a:r>
              <a:rPr sz="1814" spc="-9" dirty="0" err="1">
                <a:latin typeface="Arial"/>
                <a:cs typeface="Arial"/>
              </a:rPr>
              <a:t>o</a:t>
            </a:r>
            <a:r>
              <a:rPr sz="1814" spc="5" dirty="0" err="1">
                <a:latin typeface="Arial"/>
                <a:cs typeface="Arial"/>
              </a:rPr>
              <a:t>u</a:t>
            </a:r>
            <a:r>
              <a:rPr sz="1814" spc="-18" dirty="0" err="1">
                <a:latin typeface="Arial"/>
                <a:cs typeface="Arial"/>
              </a:rPr>
              <a:t>t</a:t>
            </a:r>
            <a:r>
              <a:rPr sz="1814" spc="-5" dirty="0" err="1">
                <a:latin typeface="Arial"/>
                <a:cs typeface="Arial"/>
              </a:rPr>
              <a:t>e</a:t>
            </a:r>
            <a:r>
              <a:rPr sz="1814" spc="-18" dirty="0" err="1">
                <a:latin typeface="Arial"/>
                <a:cs typeface="Arial"/>
              </a:rPr>
              <a:t>f</a:t>
            </a:r>
            <a:r>
              <a:rPr sz="1814" spc="5" dirty="0" err="1">
                <a:latin typeface="Arial"/>
                <a:cs typeface="Arial"/>
              </a:rPr>
              <a:t>o</a:t>
            </a:r>
            <a:r>
              <a:rPr sz="1814" dirty="0" err="1">
                <a:latin typeface="Arial"/>
                <a:cs typeface="Arial"/>
              </a:rPr>
              <a:t>i</a:t>
            </a:r>
            <a:r>
              <a:rPr sz="1814" spc="-9" dirty="0" err="1">
                <a:latin typeface="Arial"/>
                <a:cs typeface="Arial"/>
              </a:rPr>
              <a:t>s</a:t>
            </a:r>
            <a:r>
              <a:rPr sz="1814" spc="-9" dirty="0">
                <a:latin typeface="Arial"/>
                <a:cs typeface="Arial"/>
              </a:rPr>
              <a:t>,</a:t>
            </a:r>
            <a:r>
              <a:rPr sz="1814" dirty="0">
                <a:latin typeface="Arial"/>
                <a:cs typeface="Arial"/>
              </a:rPr>
              <a:t>  </a:t>
            </a:r>
            <a:r>
              <a:rPr sz="1814" spc="-36" dirty="0">
                <a:latin typeface="Arial"/>
                <a:cs typeface="Arial"/>
              </a:rPr>
              <a:t> </a:t>
            </a:r>
            <a:r>
              <a:rPr sz="1814" b="1" spc="5" dirty="0" err="1">
                <a:latin typeface="Arial"/>
                <a:cs typeface="Arial"/>
              </a:rPr>
              <a:t>s</a:t>
            </a:r>
            <a:r>
              <a:rPr sz="1814" b="1" spc="-5" dirty="0" err="1">
                <a:latin typeface="Arial"/>
                <a:cs typeface="Arial"/>
              </a:rPr>
              <a:t>'</a:t>
            </a:r>
            <a:r>
              <a:rPr sz="1814" b="1" spc="-18" dirty="0" err="1">
                <a:latin typeface="Arial"/>
                <a:cs typeface="Arial"/>
              </a:rPr>
              <a:t>i</a:t>
            </a:r>
            <a:r>
              <a:rPr sz="1814" b="1" spc="-9" dirty="0" err="1">
                <a:latin typeface="Arial"/>
                <a:cs typeface="Arial"/>
              </a:rPr>
              <a:t>l</a:t>
            </a:r>
            <a:r>
              <a:rPr sz="1814" b="1" dirty="0">
                <a:latin typeface="Arial"/>
                <a:cs typeface="Arial"/>
              </a:rPr>
              <a:t>  </a:t>
            </a:r>
            <a:r>
              <a:rPr sz="1814" b="1" spc="-45" dirty="0">
                <a:latin typeface="Arial"/>
                <a:cs typeface="Arial"/>
              </a:rPr>
              <a:t> </a:t>
            </a:r>
            <a:r>
              <a:rPr sz="1814" b="1" spc="5" dirty="0" err="1">
                <a:latin typeface="Arial"/>
                <a:cs typeface="Arial"/>
              </a:rPr>
              <a:t>e</a:t>
            </a:r>
            <a:r>
              <a:rPr sz="1814" b="1" spc="-5" dirty="0" err="1">
                <a:latin typeface="Arial"/>
                <a:cs typeface="Arial"/>
              </a:rPr>
              <a:t>x</a:t>
            </a:r>
            <a:r>
              <a:rPr sz="1814" b="1" spc="-18" dirty="0" err="1">
                <a:latin typeface="Arial"/>
                <a:cs typeface="Arial"/>
              </a:rPr>
              <a:t>i</a:t>
            </a:r>
            <a:r>
              <a:rPr sz="1814" b="1" spc="5" dirty="0" err="1">
                <a:latin typeface="Arial"/>
                <a:cs typeface="Arial"/>
              </a:rPr>
              <a:t>s</a:t>
            </a:r>
            <a:r>
              <a:rPr sz="1814" b="1" dirty="0" err="1">
                <a:latin typeface="Arial"/>
                <a:cs typeface="Arial"/>
              </a:rPr>
              <a:t>te</a:t>
            </a:r>
            <a:r>
              <a:rPr sz="1814" b="1" dirty="0">
                <a:latin typeface="Arial"/>
                <a:cs typeface="Arial"/>
              </a:rPr>
              <a:t>  </a:t>
            </a:r>
            <a:r>
              <a:rPr sz="1814" b="1" spc="-41" dirty="0">
                <a:latin typeface="Arial"/>
                <a:cs typeface="Arial"/>
              </a:rPr>
              <a:t> </a:t>
            </a:r>
            <a:r>
              <a:rPr sz="1814" b="1" spc="-9" dirty="0">
                <a:latin typeface="Arial"/>
                <a:cs typeface="Arial"/>
              </a:rPr>
              <a:t>u</a:t>
            </a:r>
            <a:r>
              <a:rPr sz="1814" b="1" spc="-14" dirty="0">
                <a:latin typeface="Arial"/>
                <a:cs typeface="Arial"/>
              </a:rPr>
              <a:t>n</a:t>
            </a:r>
            <a:r>
              <a:rPr sz="1814" b="1" dirty="0">
                <a:latin typeface="Arial"/>
                <a:cs typeface="Arial"/>
              </a:rPr>
              <a:t>  </a:t>
            </a:r>
            <a:r>
              <a:rPr sz="1814" b="1" spc="-41" dirty="0">
                <a:latin typeface="Arial"/>
                <a:cs typeface="Arial"/>
              </a:rPr>
              <a:t> </a:t>
            </a:r>
            <a:r>
              <a:rPr sz="1814" b="1" spc="-5" dirty="0" err="1">
                <a:latin typeface="Arial"/>
                <a:cs typeface="Arial"/>
              </a:rPr>
              <a:t>rè</a:t>
            </a:r>
            <a:r>
              <a:rPr sz="1814" b="1" spc="-9" dirty="0" err="1">
                <a:latin typeface="Arial"/>
                <a:cs typeface="Arial"/>
              </a:rPr>
              <a:t>g</a:t>
            </a:r>
            <a:r>
              <a:rPr sz="1814" b="1" spc="-18" dirty="0" err="1">
                <a:latin typeface="Arial"/>
                <a:cs typeface="Arial"/>
              </a:rPr>
              <a:t>l</a:t>
            </a:r>
            <a:r>
              <a:rPr sz="1814" b="1" spc="5" dirty="0" err="1">
                <a:latin typeface="Arial"/>
                <a:cs typeface="Arial"/>
              </a:rPr>
              <a:t>e</a:t>
            </a:r>
            <a:r>
              <a:rPr sz="1814" b="1" spc="-9" dirty="0" err="1">
                <a:latin typeface="Arial"/>
                <a:cs typeface="Arial"/>
              </a:rPr>
              <a:t>m</a:t>
            </a:r>
            <a:r>
              <a:rPr sz="1814" b="1" spc="5" dirty="0" err="1">
                <a:latin typeface="Arial"/>
                <a:cs typeface="Arial"/>
              </a:rPr>
              <a:t>e</a:t>
            </a:r>
            <a:r>
              <a:rPr sz="1814" b="1" spc="-18" dirty="0" err="1">
                <a:latin typeface="Arial"/>
                <a:cs typeface="Arial"/>
              </a:rPr>
              <a:t>n</a:t>
            </a:r>
            <a:r>
              <a:rPr sz="1814" b="1" spc="-9" dirty="0" err="1">
                <a:latin typeface="Arial"/>
                <a:cs typeface="Arial"/>
              </a:rPr>
              <a:t>t</a:t>
            </a:r>
            <a:r>
              <a:rPr sz="1814" b="1" dirty="0">
                <a:latin typeface="Arial"/>
                <a:cs typeface="Arial"/>
              </a:rPr>
              <a:t>  </a:t>
            </a:r>
            <a:r>
              <a:rPr sz="1814" b="1" spc="-36" dirty="0">
                <a:latin typeface="Arial"/>
                <a:cs typeface="Arial"/>
              </a:rPr>
              <a:t> </a:t>
            </a:r>
            <a:r>
              <a:rPr sz="1814" b="1" spc="-18" dirty="0">
                <a:latin typeface="Arial"/>
                <a:cs typeface="Arial"/>
              </a:rPr>
              <a:t>l</a:t>
            </a:r>
            <a:r>
              <a:rPr sz="1814" b="1" spc="-9" dirty="0">
                <a:latin typeface="Arial"/>
                <a:cs typeface="Arial"/>
              </a:rPr>
              <a:t>o</a:t>
            </a:r>
            <a:r>
              <a:rPr sz="1814" b="1" spc="-5" dirty="0">
                <a:latin typeface="Arial"/>
                <a:cs typeface="Arial"/>
              </a:rPr>
              <a:t>c</a:t>
            </a:r>
            <a:r>
              <a:rPr sz="1814" b="1" spc="5" dirty="0">
                <a:latin typeface="Arial"/>
                <a:cs typeface="Arial"/>
              </a:rPr>
              <a:t>a</a:t>
            </a:r>
            <a:r>
              <a:rPr sz="1814" b="1" spc="-9" dirty="0">
                <a:latin typeface="Arial"/>
                <a:cs typeface="Arial"/>
              </a:rPr>
              <a:t>l</a:t>
            </a:r>
            <a:r>
              <a:rPr sz="1814" b="1" dirty="0">
                <a:latin typeface="Arial"/>
                <a:cs typeface="Arial"/>
              </a:rPr>
              <a:t>  </a:t>
            </a:r>
            <a:r>
              <a:rPr sz="1814" b="1" spc="-45" dirty="0">
                <a:latin typeface="Arial"/>
                <a:cs typeface="Arial"/>
              </a:rPr>
              <a:t> </a:t>
            </a:r>
            <a:r>
              <a:rPr sz="1814" b="1" spc="-18" dirty="0">
                <a:latin typeface="Arial"/>
                <a:cs typeface="Arial"/>
              </a:rPr>
              <a:t>d</a:t>
            </a:r>
            <a:r>
              <a:rPr sz="1814" b="1" spc="-14" dirty="0">
                <a:latin typeface="Arial"/>
                <a:cs typeface="Arial"/>
              </a:rPr>
              <a:t>e</a:t>
            </a:r>
            <a:r>
              <a:rPr sz="1814" b="1" dirty="0">
                <a:latin typeface="Arial"/>
                <a:cs typeface="Arial"/>
              </a:rPr>
              <a:t>  </a:t>
            </a:r>
            <a:r>
              <a:rPr sz="1814" b="1" spc="-41" dirty="0">
                <a:latin typeface="Arial"/>
                <a:cs typeface="Arial"/>
              </a:rPr>
              <a:t> </a:t>
            </a:r>
            <a:r>
              <a:rPr sz="1814" b="1" spc="-18" dirty="0" err="1">
                <a:latin typeface="Arial"/>
                <a:cs typeface="Arial"/>
              </a:rPr>
              <a:t>p</a:t>
            </a:r>
            <a:r>
              <a:rPr sz="1814" b="1" spc="-9" dirty="0" err="1">
                <a:latin typeface="Arial"/>
                <a:cs typeface="Arial"/>
              </a:rPr>
              <a:t>u</a:t>
            </a:r>
            <a:r>
              <a:rPr sz="1814" b="1" spc="-18" dirty="0" err="1">
                <a:latin typeface="Arial"/>
                <a:cs typeface="Arial"/>
              </a:rPr>
              <a:t>b</a:t>
            </a:r>
            <a:r>
              <a:rPr sz="1814" b="1" spc="-9" dirty="0" err="1">
                <a:latin typeface="Arial"/>
                <a:cs typeface="Arial"/>
              </a:rPr>
              <a:t>l</a:t>
            </a:r>
            <a:r>
              <a:rPr sz="1814" b="1" spc="-18" dirty="0" err="1">
                <a:latin typeface="Arial"/>
                <a:cs typeface="Arial"/>
              </a:rPr>
              <a:t>i</a:t>
            </a:r>
            <a:r>
              <a:rPr sz="1814" b="1" spc="-5" dirty="0" err="1">
                <a:latin typeface="Arial"/>
                <a:cs typeface="Arial"/>
              </a:rPr>
              <a:t>c</a:t>
            </a:r>
            <a:r>
              <a:rPr sz="1814" b="1" spc="-18" dirty="0" err="1">
                <a:latin typeface="Arial"/>
                <a:cs typeface="Arial"/>
              </a:rPr>
              <a:t>i</a:t>
            </a:r>
            <a:r>
              <a:rPr sz="1814" b="1" spc="9" dirty="0" err="1">
                <a:latin typeface="Arial"/>
                <a:cs typeface="Arial"/>
              </a:rPr>
              <a:t>t</a:t>
            </a:r>
            <a:r>
              <a:rPr sz="1814" b="1" spc="41" dirty="0" err="1">
                <a:latin typeface="Arial"/>
                <a:cs typeface="Arial"/>
              </a:rPr>
              <a:t>é</a:t>
            </a:r>
            <a:r>
              <a:rPr sz="1814" spc="-9" dirty="0">
                <a:latin typeface="Arial"/>
                <a:cs typeface="Arial"/>
              </a:rPr>
              <a:t>,</a:t>
            </a:r>
            <a:r>
              <a:rPr sz="1814" dirty="0">
                <a:latin typeface="Arial"/>
                <a:cs typeface="Arial"/>
              </a:rPr>
              <a:t>  </a:t>
            </a:r>
            <a:r>
              <a:rPr sz="1814" spc="-45" dirty="0">
                <a:latin typeface="Arial"/>
                <a:cs typeface="Arial"/>
              </a:rPr>
              <a:t> </a:t>
            </a:r>
            <a:r>
              <a:rPr sz="1814" spc="5" dirty="0" err="1">
                <a:latin typeface="Arial"/>
                <a:cs typeface="Arial"/>
              </a:rPr>
              <a:t>c</a:t>
            </a:r>
            <a:r>
              <a:rPr sz="1814" spc="-5" dirty="0" err="1">
                <a:latin typeface="Arial"/>
                <a:cs typeface="Arial"/>
              </a:rPr>
              <a:t>e</a:t>
            </a:r>
            <a:r>
              <a:rPr sz="1814" dirty="0" err="1">
                <a:latin typeface="Arial"/>
                <a:cs typeface="Arial"/>
              </a:rPr>
              <a:t>s</a:t>
            </a:r>
            <a:r>
              <a:rPr sz="1814" dirty="0">
                <a:latin typeface="Arial"/>
                <a:cs typeface="Arial"/>
              </a:rPr>
              <a:t> </a:t>
            </a:r>
            <a:r>
              <a:rPr sz="1814" spc="5" dirty="0" err="1">
                <a:latin typeface="Arial"/>
                <a:cs typeface="Arial"/>
              </a:rPr>
              <a:t>c</a:t>
            </a:r>
            <a:r>
              <a:rPr sz="1814" spc="-5" dirty="0" err="1">
                <a:latin typeface="Arial"/>
                <a:cs typeface="Arial"/>
              </a:rPr>
              <a:t>o</a:t>
            </a:r>
            <a:r>
              <a:rPr sz="1814" dirty="0" err="1">
                <a:latin typeface="Arial"/>
                <a:cs typeface="Arial"/>
              </a:rPr>
              <a:t>m</a:t>
            </a:r>
            <a:r>
              <a:rPr sz="1814" spc="5" dirty="0" err="1">
                <a:latin typeface="Arial"/>
                <a:cs typeface="Arial"/>
              </a:rPr>
              <a:t>p</a:t>
            </a:r>
            <a:r>
              <a:rPr sz="1814" spc="-5" dirty="0" err="1">
                <a:latin typeface="Arial"/>
                <a:cs typeface="Arial"/>
              </a:rPr>
              <a:t>é</a:t>
            </a:r>
            <a:r>
              <a:rPr sz="1814" spc="-9" dirty="0" err="1">
                <a:latin typeface="Arial"/>
                <a:cs typeface="Arial"/>
              </a:rPr>
              <a:t>t</a:t>
            </a:r>
            <a:r>
              <a:rPr sz="1814" spc="-5" dirty="0" err="1">
                <a:latin typeface="Arial"/>
                <a:cs typeface="Arial"/>
              </a:rPr>
              <a:t>e</a:t>
            </a:r>
            <a:r>
              <a:rPr sz="1814" spc="5" dirty="0" err="1">
                <a:latin typeface="Arial"/>
                <a:cs typeface="Arial"/>
              </a:rPr>
              <a:t>nc</a:t>
            </a:r>
            <a:r>
              <a:rPr sz="1814" spc="-5" dirty="0" err="1">
                <a:latin typeface="Arial"/>
                <a:cs typeface="Arial"/>
              </a:rPr>
              <a:t>e</a:t>
            </a:r>
            <a:r>
              <a:rPr sz="1814" dirty="0" err="1">
                <a:latin typeface="Arial"/>
                <a:cs typeface="Arial"/>
              </a:rPr>
              <a:t>s</a:t>
            </a:r>
            <a:r>
              <a:rPr sz="1814" spc="236" dirty="0">
                <a:latin typeface="Arial"/>
                <a:cs typeface="Arial"/>
              </a:rPr>
              <a:t> </a:t>
            </a:r>
            <a:r>
              <a:rPr sz="1814" spc="5" dirty="0" err="1">
                <a:latin typeface="Arial"/>
                <a:cs typeface="Arial"/>
              </a:rPr>
              <a:t>s</a:t>
            </a:r>
            <a:r>
              <a:rPr sz="1814" spc="-5" dirty="0" err="1">
                <a:latin typeface="Arial"/>
                <a:cs typeface="Arial"/>
              </a:rPr>
              <a:t>o</a:t>
            </a:r>
            <a:r>
              <a:rPr sz="1814" spc="5" dirty="0" err="1">
                <a:latin typeface="Arial"/>
                <a:cs typeface="Arial"/>
              </a:rPr>
              <a:t>n</a:t>
            </a:r>
            <a:r>
              <a:rPr sz="1814" spc="-9" dirty="0" err="1">
                <a:latin typeface="Arial"/>
                <a:cs typeface="Arial"/>
              </a:rPr>
              <a:t>t</a:t>
            </a:r>
            <a:r>
              <a:rPr sz="1814" spc="222" dirty="0">
                <a:latin typeface="Arial"/>
                <a:cs typeface="Arial"/>
              </a:rPr>
              <a:t> </a:t>
            </a:r>
            <a:r>
              <a:rPr sz="1814" spc="-5" dirty="0" err="1">
                <a:latin typeface="Arial"/>
                <a:cs typeface="Arial"/>
              </a:rPr>
              <a:t>e</a:t>
            </a:r>
            <a:r>
              <a:rPr sz="1814" dirty="0" err="1">
                <a:latin typeface="Arial"/>
                <a:cs typeface="Arial"/>
              </a:rPr>
              <a:t>x</a:t>
            </a:r>
            <a:r>
              <a:rPr sz="1814" spc="-5" dirty="0" err="1">
                <a:latin typeface="Arial"/>
                <a:cs typeface="Arial"/>
              </a:rPr>
              <a:t>e</a:t>
            </a:r>
            <a:r>
              <a:rPr sz="1814" spc="9" dirty="0" err="1">
                <a:latin typeface="Arial"/>
                <a:cs typeface="Arial"/>
              </a:rPr>
              <a:t>r</a:t>
            </a:r>
            <a:r>
              <a:rPr sz="1814" dirty="0" err="1">
                <a:latin typeface="Arial"/>
                <a:cs typeface="Arial"/>
              </a:rPr>
              <a:t>c</a:t>
            </a:r>
            <a:r>
              <a:rPr sz="1814" spc="5" dirty="0" err="1">
                <a:latin typeface="Arial"/>
                <a:cs typeface="Arial"/>
              </a:rPr>
              <a:t>ée</a:t>
            </a:r>
            <a:r>
              <a:rPr sz="1814" dirty="0" err="1">
                <a:latin typeface="Arial"/>
                <a:cs typeface="Arial"/>
              </a:rPr>
              <a:t>s</a:t>
            </a:r>
            <a:r>
              <a:rPr sz="1814" spc="227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227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le </a:t>
            </a:r>
            <a:r>
              <a:rPr sz="1814" spc="-245" dirty="0">
                <a:latin typeface="Arial"/>
                <a:cs typeface="Arial"/>
              </a:rPr>
              <a:t> </a:t>
            </a:r>
            <a:r>
              <a:rPr lang="fr-FR" sz="1814" spc="-245" dirty="0" smtClean="0">
                <a:latin typeface="Arial"/>
                <a:cs typeface="Arial"/>
              </a:rPr>
              <a:t>M</a:t>
            </a:r>
            <a:r>
              <a:rPr sz="1814" b="1" spc="-5" dirty="0" err="1" smtClean="0">
                <a:latin typeface="Arial"/>
                <a:cs typeface="Arial"/>
              </a:rPr>
              <a:t>a</a:t>
            </a:r>
            <a:r>
              <a:rPr sz="1814" b="1" spc="-18" dirty="0" err="1" smtClean="0">
                <a:latin typeface="Arial"/>
                <a:cs typeface="Arial"/>
              </a:rPr>
              <a:t>i</a:t>
            </a:r>
            <a:r>
              <a:rPr sz="1814" b="1" spc="-5" dirty="0" err="1" smtClean="0">
                <a:latin typeface="Arial"/>
                <a:cs typeface="Arial"/>
              </a:rPr>
              <a:t>r</a:t>
            </a:r>
            <a:r>
              <a:rPr sz="1814" b="1" dirty="0" err="1" smtClean="0">
                <a:latin typeface="Arial"/>
                <a:cs typeface="Arial"/>
              </a:rPr>
              <a:t>e</a:t>
            </a:r>
            <a:r>
              <a:rPr sz="1814" b="1" spc="236" dirty="0" smtClean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u</a:t>
            </a:r>
            <a:r>
              <a:rPr sz="1814" spc="222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no</a:t>
            </a:r>
            <a:r>
              <a:rPr sz="1814" dirty="0">
                <a:latin typeface="Arial"/>
                <a:cs typeface="Arial"/>
              </a:rPr>
              <a:t>m</a:t>
            </a:r>
            <a:r>
              <a:rPr sz="1814" spc="222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230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dirty="0">
                <a:latin typeface="Arial"/>
                <a:cs typeface="Arial"/>
              </a:rPr>
              <a:t>a</a:t>
            </a:r>
            <a:r>
              <a:rPr sz="1814" spc="222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c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mm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spc="-9" dirty="0">
                <a:latin typeface="Arial"/>
                <a:cs typeface="Arial"/>
              </a:rPr>
              <a:t>. </a:t>
            </a:r>
            <a:endParaRPr sz="181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340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252486"/>
            <a:ext cx="9144000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07" algn="ctr">
              <a:lnSpc>
                <a:spcPts val="3237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F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M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UL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AI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’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pc="-50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32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230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TIO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N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ET</a:t>
            </a:r>
            <a:r>
              <a:rPr sz="3200" spc="-63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E 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45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ION</a:t>
            </a:r>
            <a:endParaRPr sz="3200">
              <a:solidFill>
                <a:srgbClr val="971B8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7225" y="2131296"/>
            <a:ext cx="8144738" cy="2912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algn="just">
              <a:lnSpc>
                <a:spcPts val="2104"/>
              </a:lnSpc>
            </a:pPr>
            <a:r>
              <a:rPr sz="1814" spc="-18" dirty="0">
                <a:latin typeface="Arial"/>
                <a:cs typeface="Arial"/>
              </a:rPr>
              <a:t>P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s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é</a:t>
            </a:r>
            <a:r>
              <a:rPr sz="1814" spc="5" dirty="0">
                <a:latin typeface="Arial"/>
                <a:cs typeface="Arial"/>
              </a:rPr>
              <a:t>c</a:t>
            </a:r>
            <a:r>
              <a:rPr sz="1814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s </a:t>
            </a:r>
            <a:r>
              <a:rPr sz="1814" spc="5" dirty="0">
                <a:latin typeface="Arial"/>
                <a:cs typeface="Arial"/>
              </a:rPr>
              <a:t>p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-5" dirty="0">
                <a:latin typeface="Arial"/>
                <a:cs typeface="Arial"/>
              </a:rPr>
              <a:t>é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5" dirty="0">
                <a:latin typeface="Arial"/>
                <a:cs typeface="Arial"/>
              </a:rPr>
              <a:t>b</a:t>
            </a:r>
            <a:r>
              <a:rPr sz="1814" dirty="0">
                <a:latin typeface="Arial"/>
                <a:cs typeface="Arial"/>
              </a:rPr>
              <a:t>l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s </a:t>
            </a:r>
            <a:r>
              <a:rPr sz="1814" spc="-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spc="5" dirty="0">
                <a:latin typeface="Arial"/>
                <a:cs typeface="Arial"/>
              </a:rPr>
              <a:t>b</a:t>
            </a:r>
            <a:r>
              <a:rPr sz="1814" spc="-5" dirty="0">
                <a:latin typeface="Arial"/>
                <a:cs typeface="Arial"/>
              </a:rPr>
              <a:t>li</a:t>
            </a:r>
            <a:r>
              <a:rPr sz="1814" spc="5" dirty="0">
                <a:latin typeface="Arial"/>
                <a:cs typeface="Arial"/>
              </a:rPr>
              <a:t>c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dirty="0">
                <a:latin typeface="Arial"/>
                <a:cs typeface="Arial"/>
              </a:rPr>
              <a:t>é</a:t>
            </a:r>
            <a:r>
              <a:rPr sz="1814" spc="-5" dirty="0">
                <a:latin typeface="Arial"/>
                <a:cs typeface="Arial"/>
              </a:rPr>
              <a:t> o</a:t>
            </a:r>
            <a:r>
              <a:rPr sz="1814" dirty="0">
                <a:latin typeface="Arial"/>
                <a:cs typeface="Arial"/>
              </a:rPr>
              <a:t>u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 p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é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ns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g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lang="fr-FR" sz="1814" spc="-9" dirty="0">
                <a:latin typeface="Arial"/>
                <a:cs typeface="Arial"/>
              </a:rPr>
              <a:t> (+ de 1,50 M) uniquement hors ABF et En </a:t>
            </a:r>
            <a:r>
              <a:rPr lang="fr-FR" sz="1814" spc="-9" dirty="0" smtClean="0">
                <a:latin typeface="Arial"/>
                <a:cs typeface="Arial"/>
              </a:rPr>
              <a:t>agglomération </a:t>
            </a:r>
            <a:r>
              <a:rPr lang="fr-FR" sz="1814" spc="-9" dirty="0">
                <a:latin typeface="Arial"/>
                <a:cs typeface="Arial"/>
              </a:rPr>
              <a:t>et </a:t>
            </a:r>
            <a:r>
              <a:rPr lang="fr-FR" sz="1814" spc="-9" dirty="0" smtClean="0">
                <a:latin typeface="Arial"/>
                <a:cs typeface="Arial"/>
              </a:rPr>
              <a:t>murale </a:t>
            </a:r>
            <a:endParaRPr sz="1814" dirty="0">
              <a:latin typeface="Arial"/>
              <a:cs typeface="Arial"/>
            </a:endParaRPr>
          </a:p>
          <a:p>
            <a:pPr marL="11516" algn="just">
              <a:lnSpc>
                <a:spcPts val="2104"/>
              </a:lnSpc>
            </a:pPr>
            <a:r>
              <a:rPr sz="1814" b="1" dirty="0">
                <a:latin typeface="Arial"/>
                <a:cs typeface="Arial"/>
              </a:rPr>
              <a:t>C</a:t>
            </a:r>
            <a:r>
              <a:rPr sz="1814" b="1" spc="-18" dirty="0">
                <a:latin typeface="Arial"/>
                <a:cs typeface="Arial"/>
              </a:rPr>
              <a:t>E</a:t>
            </a:r>
            <a:r>
              <a:rPr sz="1814" b="1" dirty="0">
                <a:latin typeface="Arial"/>
                <a:cs typeface="Arial"/>
              </a:rPr>
              <a:t>R</a:t>
            </a:r>
            <a:r>
              <a:rPr sz="1814" b="1" spc="-5" dirty="0">
                <a:latin typeface="Arial"/>
                <a:cs typeface="Arial"/>
              </a:rPr>
              <a:t>F</a:t>
            </a:r>
            <a:r>
              <a:rPr sz="1814" b="1" dirty="0">
                <a:latin typeface="Arial"/>
                <a:cs typeface="Arial"/>
              </a:rPr>
              <a:t>A</a:t>
            </a:r>
            <a:r>
              <a:rPr sz="1814" b="1" spc="5" dirty="0">
                <a:latin typeface="Arial"/>
                <a:cs typeface="Arial"/>
              </a:rPr>
              <a:t> </a:t>
            </a:r>
            <a:r>
              <a:rPr sz="1814" b="1" spc="-18" dirty="0">
                <a:latin typeface="Arial"/>
                <a:cs typeface="Arial"/>
              </a:rPr>
              <a:t>n</a:t>
            </a:r>
            <a:r>
              <a:rPr sz="1814" b="1" spc="-5" dirty="0">
                <a:latin typeface="Arial"/>
                <a:cs typeface="Arial"/>
              </a:rPr>
              <a:t>°1</a:t>
            </a:r>
            <a:r>
              <a:rPr sz="1814" b="1" spc="5" dirty="0">
                <a:latin typeface="Arial"/>
                <a:cs typeface="Arial"/>
              </a:rPr>
              <a:t>40</a:t>
            </a:r>
            <a:r>
              <a:rPr sz="1814" b="1" spc="-5" dirty="0">
                <a:latin typeface="Arial"/>
                <a:cs typeface="Arial"/>
              </a:rPr>
              <a:t>9</a:t>
            </a:r>
            <a:r>
              <a:rPr sz="1814" b="1" spc="5" dirty="0">
                <a:latin typeface="Arial"/>
                <a:cs typeface="Arial"/>
              </a:rPr>
              <a:t>9</a:t>
            </a:r>
            <a:r>
              <a:rPr sz="1814" b="1" spc="-5" dirty="0">
                <a:latin typeface="Arial"/>
                <a:cs typeface="Arial"/>
              </a:rPr>
              <a:t>*1</a:t>
            </a:r>
            <a:endParaRPr sz="1814" dirty="0">
              <a:latin typeface="Arial"/>
              <a:cs typeface="Arial"/>
            </a:endParaRPr>
          </a:p>
          <a:p>
            <a:pPr algn="just">
              <a:spcBef>
                <a:spcPts val="43"/>
              </a:spcBef>
            </a:pPr>
            <a:endParaRPr sz="1587" dirty="0">
              <a:latin typeface="Times New Roman"/>
              <a:cs typeface="Times New Roman"/>
            </a:endParaRPr>
          </a:p>
          <a:p>
            <a:pPr marL="11516" algn="just"/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h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tt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ps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:/</a:t>
            </a:r>
            <a:r>
              <a:rPr sz="1814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/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www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</a:t>
            </a:r>
            <a:r>
              <a:rPr sz="1814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f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o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rm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u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l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a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i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r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es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m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o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d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</a:t>
            </a:r>
            <a:r>
              <a:rPr sz="1814" spc="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r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n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is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a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t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i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o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n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g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o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u</a:t>
            </a:r>
            <a:r>
              <a:rPr sz="1814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v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.f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r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/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g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f/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ce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r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f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a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_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1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4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79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9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d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o</a:t>
            </a:r>
            <a:endParaRPr lang="fr-FR" sz="1814" dirty="0">
              <a:solidFill>
                <a:srgbClr val="0000FF"/>
              </a:solidFill>
              <a:latin typeface="Arial"/>
              <a:cs typeface="Arial"/>
            </a:endParaRPr>
          </a:p>
          <a:p>
            <a:pPr marL="11516" algn="just"/>
            <a:endParaRPr lang="fr-FR" sz="1814" dirty="0">
              <a:solidFill>
                <a:srgbClr val="0000FF"/>
              </a:solidFill>
              <a:latin typeface="Arial"/>
              <a:cs typeface="Arial"/>
            </a:endParaRPr>
          </a:p>
          <a:p>
            <a:pPr algn="just">
              <a:spcBef>
                <a:spcPts val="19"/>
              </a:spcBef>
            </a:pPr>
            <a:endParaRPr sz="1723" dirty="0">
              <a:latin typeface="Times New Roman"/>
              <a:cs typeface="Times New Roman"/>
            </a:endParaRPr>
          </a:p>
          <a:p>
            <a:pPr marL="11516" marR="4607" algn="just">
              <a:lnSpc>
                <a:spcPts val="2022"/>
              </a:lnSpc>
              <a:tabLst>
                <a:tab pos="616125" algn="l"/>
                <a:tab pos="1030138" algn="l"/>
                <a:tab pos="2457015" algn="l"/>
                <a:tab pos="2832449" algn="l"/>
                <a:tab pos="3452029" algn="l"/>
                <a:tab pos="4687159" algn="l"/>
                <a:tab pos="5062016" algn="l"/>
                <a:tab pos="5437449" algn="l"/>
                <a:tab pos="6401945" algn="l"/>
                <a:tab pos="7380835" algn="l"/>
              </a:tabLst>
            </a:pPr>
            <a:r>
              <a:rPr sz="1814" spc="-18" dirty="0">
                <a:latin typeface="Arial"/>
                <a:cs typeface="Arial"/>
              </a:rPr>
              <a:t>P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r	l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s	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ri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s	</a:t>
            </a:r>
            <a:r>
              <a:rPr sz="1814" spc="-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e	</a:t>
            </a:r>
            <a:r>
              <a:rPr sz="1814" spc="5" dirty="0">
                <a:latin typeface="Arial"/>
                <a:cs typeface="Arial"/>
              </a:rPr>
              <a:t>p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dirty="0">
                <a:latin typeface="Arial"/>
                <a:cs typeface="Arial"/>
              </a:rPr>
              <a:t>e	</a:t>
            </a:r>
            <a:r>
              <a:rPr sz="1814" spc="-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’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ns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g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	</a:t>
            </a:r>
            <a:r>
              <a:rPr lang="fr-FR" sz="1814" dirty="0">
                <a:latin typeface="Arial"/>
                <a:cs typeface="Arial"/>
              </a:rPr>
              <a:t>lumineuse </a:t>
            </a:r>
            <a:r>
              <a:rPr lang="fr-FR" sz="1814" dirty="0" smtClean="0">
                <a:latin typeface="Arial"/>
                <a:cs typeface="Arial"/>
              </a:rPr>
              <a:t>ou en zone </a:t>
            </a:r>
            <a:r>
              <a:rPr lang="fr-FR" sz="1814" dirty="0">
                <a:latin typeface="Arial"/>
                <a:cs typeface="Arial"/>
              </a:rPr>
              <a:t>ABF</a:t>
            </a:r>
            <a:endParaRPr sz="1814" dirty="0">
              <a:latin typeface="Arial"/>
              <a:cs typeface="Arial"/>
            </a:endParaRPr>
          </a:p>
          <a:p>
            <a:pPr marL="11516" algn="just">
              <a:lnSpc>
                <a:spcPts val="1981"/>
              </a:lnSpc>
            </a:pPr>
            <a:r>
              <a:rPr sz="1814" b="1" dirty="0">
                <a:latin typeface="Arial"/>
                <a:cs typeface="Arial"/>
              </a:rPr>
              <a:t>C</a:t>
            </a:r>
            <a:r>
              <a:rPr sz="1814" b="1" spc="-18" dirty="0">
                <a:latin typeface="Arial"/>
                <a:cs typeface="Arial"/>
              </a:rPr>
              <a:t>E</a:t>
            </a:r>
            <a:r>
              <a:rPr sz="1814" b="1" dirty="0">
                <a:latin typeface="Arial"/>
                <a:cs typeface="Arial"/>
              </a:rPr>
              <a:t>R</a:t>
            </a:r>
            <a:r>
              <a:rPr sz="1814" b="1" spc="-5" dirty="0">
                <a:latin typeface="Arial"/>
                <a:cs typeface="Arial"/>
              </a:rPr>
              <a:t>F</a:t>
            </a:r>
            <a:r>
              <a:rPr sz="1814" b="1" dirty="0">
                <a:latin typeface="Arial"/>
                <a:cs typeface="Arial"/>
              </a:rPr>
              <a:t>A</a:t>
            </a:r>
            <a:r>
              <a:rPr sz="1814" b="1" spc="5" dirty="0">
                <a:latin typeface="Arial"/>
                <a:cs typeface="Arial"/>
              </a:rPr>
              <a:t> </a:t>
            </a:r>
            <a:r>
              <a:rPr sz="1814" b="1" spc="-18" dirty="0">
                <a:latin typeface="Arial"/>
                <a:cs typeface="Arial"/>
              </a:rPr>
              <a:t>n</a:t>
            </a:r>
            <a:r>
              <a:rPr sz="1814" b="1" spc="-5" dirty="0">
                <a:latin typeface="Arial"/>
                <a:cs typeface="Arial"/>
              </a:rPr>
              <a:t>°1</a:t>
            </a:r>
            <a:r>
              <a:rPr sz="1814" b="1" spc="5" dirty="0">
                <a:latin typeface="Arial"/>
                <a:cs typeface="Arial"/>
              </a:rPr>
              <a:t>40</a:t>
            </a:r>
            <a:r>
              <a:rPr sz="1814" b="1" spc="-5" dirty="0">
                <a:latin typeface="Arial"/>
                <a:cs typeface="Arial"/>
              </a:rPr>
              <a:t>9</a:t>
            </a:r>
            <a:r>
              <a:rPr sz="1814" b="1" spc="5" dirty="0">
                <a:latin typeface="Arial"/>
                <a:cs typeface="Arial"/>
              </a:rPr>
              <a:t>8</a:t>
            </a:r>
            <a:r>
              <a:rPr sz="1814" b="1" spc="-5" dirty="0">
                <a:latin typeface="Arial"/>
                <a:cs typeface="Arial"/>
              </a:rPr>
              <a:t>*1</a:t>
            </a:r>
            <a:endParaRPr sz="1814" dirty="0">
              <a:latin typeface="Arial"/>
              <a:cs typeface="Arial"/>
            </a:endParaRPr>
          </a:p>
          <a:p>
            <a:pPr algn="just">
              <a:spcBef>
                <a:spcPts val="43"/>
              </a:spcBef>
            </a:pPr>
            <a:endParaRPr sz="1587" dirty="0">
              <a:latin typeface="Times New Roman"/>
              <a:cs typeface="Times New Roman"/>
            </a:endParaRPr>
          </a:p>
          <a:p>
            <a:pPr marL="11516" algn="just"/>
            <a:r>
              <a:rPr sz="1814" spc="-5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</a:rPr>
              <a:t>tt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</a:rPr>
              <a:t>ps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</a:rPr>
              <a:t>:/</a:t>
            </a:r>
            <a:r>
              <a:rPr sz="1814" spc="-9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www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.</a:t>
            </a:r>
            <a:r>
              <a:rPr sz="1814" spc="-9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f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o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rm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u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l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a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i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r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es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.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m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o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d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e</a:t>
            </a:r>
            <a:r>
              <a:rPr sz="1814" spc="9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r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n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is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a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t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i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o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n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.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g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o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u</a:t>
            </a:r>
            <a:r>
              <a:rPr sz="1814" spc="-9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v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.f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r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/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g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f/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ce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r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f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a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_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1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4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79</a:t>
            </a:r>
            <a:r>
              <a:rPr sz="1814" spc="-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8</a:t>
            </a:r>
            <a:r>
              <a:rPr sz="1814" spc="-18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.</a:t>
            </a:r>
            <a:r>
              <a:rPr sz="1814" spc="5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d</a:t>
            </a:r>
            <a:r>
              <a:rPr sz="18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o</a:t>
            </a:r>
            <a:endParaRPr sz="1814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812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1554"/>
            <a:ext cx="9144000" cy="896959"/>
          </a:xfrm>
          <a:prstGeom prst="rect">
            <a:avLst/>
          </a:prstGeom>
        </p:spPr>
        <p:txBody>
          <a:bodyPr vert="horz" wrap="square" lIns="0" tIns="400604" rIns="0" bIns="0" rtlCol="0" anchor="ctr">
            <a:spAutoFit/>
          </a:bodyPr>
          <a:lstStyle/>
          <a:p>
            <a:pPr marL="215932" algn="ctr">
              <a:lnSpc>
                <a:spcPct val="100000"/>
              </a:lnSpc>
            </a:pPr>
            <a:r>
              <a:rPr sz="3200" spc="-27">
                <a:solidFill>
                  <a:srgbClr val="971B81"/>
                </a:solidFill>
              </a:rPr>
              <a:t>S</a:t>
            </a:r>
            <a:r>
              <a:rPr sz="3200" spc="-23">
                <a:solidFill>
                  <a:srgbClr val="971B81"/>
                </a:solidFill>
              </a:rPr>
              <a:t>A</a:t>
            </a:r>
            <a:r>
              <a:rPr sz="3200" spc="-5">
                <a:solidFill>
                  <a:srgbClr val="971B81"/>
                </a:solidFill>
              </a:rPr>
              <a:t>N</a:t>
            </a:r>
            <a:r>
              <a:rPr sz="3200" spc="5">
                <a:solidFill>
                  <a:srgbClr val="971B81"/>
                </a:solidFill>
              </a:rPr>
              <a:t>C</a:t>
            </a:r>
            <a:r>
              <a:rPr sz="3200" spc="-18">
                <a:solidFill>
                  <a:srgbClr val="971B81"/>
                </a:solidFill>
              </a:rPr>
              <a:t>TIO</a:t>
            </a:r>
            <a:r>
              <a:rPr sz="3200" spc="5">
                <a:solidFill>
                  <a:srgbClr val="971B81"/>
                </a:solidFill>
              </a:rPr>
              <a:t>N</a:t>
            </a:r>
            <a:r>
              <a:rPr sz="3200" spc="-23">
                <a:solidFill>
                  <a:srgbClr val="971B81"/>
                </a:solidFill>
              </a:rPr>
              <a:t>S</a:t>
            </a:r>
            <a:r>
              <a:rPr sz="3200" spc="-9">
                <a:solidFill>
                  <a:srgbClr val="971B81"/>
                </a:solidFill>
              </a:rPr>
              <a:t> </a:t>
            </a:r>
            <a:r>
              <a:rPr sz="3200" spc="-23">
                <a:solidFill>
                  <a:srgbClr val="971B81"/>
                </a:solidFill>
              </a:rPr>
              <a:t>ET</a:t>
            </a:r>
            <a:r>
              <a:rPr sz="3200" spc="-63">
                <a:solidFill>
                  <a:srgbClr val="971B81"/>
                </a:solidFill>
              </a:rPr>
              <a:t> </a:t>
            </a:r>
            <a:r>
              <a:rPr sz="3200" spc="-23">
                <a:solidFill>
                  <a:srgbClr val="971B81"/>
                </a:solidFill>
              </a:rPr>
              <a:t>P</a:t>
            </a:r>
            <a:r>
              <a:rPr sz="3200" spc="-5">
                <a:solidFill>
                  <a:srgbClr val="971B81"/>
                </a:solidFill>
              </a:rPr>
              <a:t>R</a:t>
            </a:r>
            <a:r>
              <a:rPr sz="3200" spc="5">
                <a:solidFill>
                  <a:srgbClr val="971B81"/>
                </a:solidFill>
              </a:rPr>
              <a:t>OC</a:t>
            </a:r>
            <a:r>
              <a:rPr sz="3200" spc="-5">
                <a:solidFill>
                  <a:srgbClr val="971B81"/>
                </a:solidFill>
              </a:rPr>
              <a:t>E</a:t>
            </a:r>
            <a:r>
              <a:rPr sz="3200" spc="5">
                <a:solidFill>
                  <a:srgbClr val="971B81"/>
                </a:solidFill>
              </a:rPr>
              <a:t>D</a:t>
            </a:r>
            <a:r>
              <a:rPr sz="3200" spc="-5">
                <a:solidFill>
                  <a:srgbClr val="971B81"/>
                </a:solidFill>
              </a:rPr>
              <a:t>U</a:t>
            </a:r>
            <a:r>
              <a:rPr sz="3200" spc="5">
                <a:solidFill>
                  <a:srgbClr val="971B81"/>
                </a:solidFill>
              </a:rPr>
              <a:t>R</a:t>
            </a:r>
            <a:r>
              <a:rPr sz="3200" spc="-23">
                <a:solidFill>
                  <a:srgbClr val="971B81"/>
                </a:solidFill>
              </a:rPr>
              <a:t>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9601" y="1643962"/>
            <a:ext cx="7524798" cy="29449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6627"/>
            <a:r>
              <a:rPr sz="1814" b="1" u="heavy" dirty="0">
                <a:latin typeface="Arial"/>
                <a:cs typeface="Arial"/>
              </a:rPr>
              <a:t>D</a:t>
            </a:r>
            <a:r>
              <a:rPr sz="1814" b="1" u="heavy" spc="-5" dirty="0">
                <a:latin typeface="Arial"/>
                <a:cs typeface="Arial"/>
              </a:rPr>
              <a:t>ér</a:t>
            </a:r>
            <a:r>
              <a:rPr sz="1814" b="1" u="heavy" spc="5" dirty="0">
                <a:latin typeface="Arial"/>
                <a:cs typeface="Arial"/>
              </a:rPr>
              <a:t>o</a:t>
            </a:r>
            <a:r>
              <a:rPr sz="1814" b="1" u="heavy" spc="-18" dirty="0">
                <a:latin typeface="Arial"/>
                <a:cs typeface="Arial"/>
              </a:rPr>
              <a:t>ul</a:t>
            </a:r>
            <a:r>
              <a:rPr sz="1814" b="1" u="heavy" spc="5" dirty="0">
                <a:latin typeface="Arial"/>
                <a:cs typeface="Arial"/>
              </a:rPr>
              <a:t>e</a:t>
            </a:r>
            <a:r>
              <a:rPr sz="1814" b="1" u="heavy" spc="-5" dirty="0">
                <a:latin typeface="Arial"/>
                <a:cs typeface="Arial"/>
              </a:rPr>
              <a:t>me</a:t>
            </a:r>
            <a:r>
              <a:rPr sz="1814" b="1" u="heavy" spc="-14" dirty="0">
                <a:latin typeface="Arial"/>
                <a:cs typeface="Arial"/>
              </a:rPr>
              <a:t>nt</a:t>
            </a:r>
            <a:r>
              <a:rPr sz="1814" b="1" u="heavy" spc="-5" dirty="0">
                <a:latin typeface="Arial"/>
                <a:cs typeface="Arial"/>
              </a:rPr>
              <a:t> </a:t>
            </a:r>
            <a:r>
              <a:rPr sz="1814" b="1" u="heavy" spc="-18" dirty="0">
                <a:latin typeface="Arial"/>
                <a:cs typeface="Arial"/>
              </a:rPr>
              <a:t>de</a:t>
            </a:r>
            <a:r>
              <a:rPr sz="1814" b="1" u="heavy" spc="-9" dirty="0">
                <a:latin typeface="Arial"/>
                <a:cs typeface="Arial"/>
              </a:rPr>
              <a:t> </a:t>
            </a:r>
            <a:r>
              <a:rPr sz="1814" b="1" u="heavy" spc="-18" dirty="0">
                <a:latin typeface="Arial"/>
                <a:cs typeface="Arial"/>
              </a:rPr>
              <a:t>l</a:t>
            </a:r>
            <a:r>
              <a:rPr sz="1814" b="1" u="heavy" dirty="0">
                <a:latin typeface="Arial"/>
                <a:cs typeface="Arial"/>
              </a:rPr>
              <a:t>a</a:t>
            </a:r>
            <a:r>
              <a:rPr sz="1814" b="1" u="heavy" spc="-9" dirty="0">
                <a:latin typeface="Arial"/>
                <a:cs typeface="Arial"/>
              </a:rPr>
              <a:t> </a:t>
            </a:r>
            <a:r>
              <a:rPr sz="1814" b="1" u="heavy" spc="-14" dirty="0">
                <a:latin typeface="Arial"/>
                <a:cs typeface="Arial"/>
              </a:rPr>
              <a:t>pr</a:t>
            </a:r>
            <a:r>
              <a:rPr sz="1814" b="1" u="heavy" spc="-9" dirty="0">
                <a:latin typeface="Arial"/>
                <a:cs typeface="Arial"/>
              </a:rPr>
              <a:t>o</a:t>
            </a:r>
            <a:r>
              <a:rPr sz="1814" b="1" u="heavy" spc="5" dirty="0">
                <a:latin typeface="Arial"/>
                <a:cs typeface="Arial"/>
              </a:rPr>
              <a:t>c</a:t>
            </a:r>
            <a:r>
              <a:rPr sz="1814" b="1" u="heavy" spc="-5" dirty="0">
                <a:latin typeface="Arial"/>
                <a:cs typeface="Arial"/>
              </a:rPr>
              <a:t>é</a:t>
            </a:r>
            <a:r>
              <a:rPr sz="1814" b="1" u="heavy" spc="-18" dirty="0">
                <a:latin typeface="Arial"/>
                <a:cs typeface="Arial"/>
              </a:rPr>
              <a:t>d</a:t>
            </a:r>
            <a:r>
              <a:rPr sz="1814" b="1" u="heavy" spc="-9" dirty="0">
                <a:latin typeface="Arial"/>
                <a:cs typeface="Arial"/>
              </a:rPr>
              <a:t>u</a:t>
            </a:r>
            <a:r>
              <a:rPr sz="1814" b="1" u="heavy" spc="-5" dirty="0">
                <a:latin typeface="Arial"/>
                <a:cs typeface="Arial"/>
              </a:rPr>
              <a:t>re</a:t>
            </a:r>
            <a:r>
              <a:rPr sz="1814" b="1" u="heavy" spc="-9" dirty="0">
                <a:latin typeface="Arial"/>
                <a:cs typeface="Arial"/>
              </a:rPr>
              <a:t> </a:t>
            </a:r>
            <a:r>
              <a:rPr sz="1814" b="1" u="heavy" spc="-5" dirty="0" smtClean="0">
                <a:latin typeface="Arial"/>
                <a:cs typeface="Arial"/>
              </a:rPr>
              <a:t>a</a:t>
            </a:r>
            <a:r>
              <a:rPr sz="1814" b="1" u="heavy" spc="-9" dirty="0" smtClean="0">
                <a:latin typeface="Arial"/>
                <a:cs typeface="Arial"/>
              </a:rPr>
              <a:t>dmi</a:t>
            </a:r>
            <a:r>
              <a:rPr sz="1814" b="1" u="heavy" spc="-18" dirty="0" smtClean="0">
                <a:latin typeface="Arial"/>
                <a:cs typeface="Arial"/>
              </a:rPr>
              <a:t>ni</a:t>
            </a:r>
            <a:r>
              <a:rPr sz="1814" b="1" u="heavy" spc="5" dirty="0" smtClean="0">
                <a:latin typeface="Arial"/>
                <a:cs typeface="Arial"/>
              </a:rPr>
              <a:t>s</a:t>
            </a:r>
            <a:r>
              <a:rPr sz="1814" b="1" u="heavy" dirty="0" smtClean="0">
                <a:latin typeface="Arial"/>
                <a:cs typeface="Arial"/>
              </a:rPr>
              <a:t>t</a:t>
            </a:r>
            <a:r>
              <a:rPr sz="1814" b="1" u="heavy" spc="-5" dirty="0" smtClean="0">
                <a:latin typeface="Arial"/>
                <a:cs typeface="Arial"/>
              </a:rPr>
              <a:t>r</a:t>
            </a:r>
            <a:r>
              <a:rPr sz="1814" b="1" u="heavy" spc="5" dirty="0" smtClean="0">
                <a:latin typeface="Arial"/>
                <a:cs typeface="Arial"/>
              </a:rPr>
              <a:t>a</a:t>
            </a:r>
            <a:r>
              <a:rPr sz="1814" b="1" u="heavy" dirty="0" smtClean="0">
                <a:latin typeface="Arial"/>
                <a:cs typeface="Arial"/>
              </a:rPr>
              <a:t>t</a:t>
            </a:r>
            <a:r>
              <a:rPr sz="1814" b="1" u="heavy" spc="-18" dirty="0" smtClean="0">
                <a:latin typeface="Arial"/>
                <a:cs typeface="Arial"/>
              </a:rPr>
              <a:t>i</a:t>
            </a:r>
            <a:r>
              <a:rPr sz="1814" b="1" u="heavy" spc="-23" dirty="0" smtClean="0">
                <a:latin typeface="Arial"/>
                <a:cs typeface="Arial"/>
              </a:rPr>
              <a:t>v</a:t>
            </a:r>
            <a:r>
              <a:rPr sz="1814" b="1" u="heavy" dirty="0" smtClean="0">
                <a:latin typeface="Arial"/>
                <a:cs typeface="Arial"/>
              </a:rPr>
              <a:t>e</a:t>
            </a:r>
            <a:endParaRPr lang="fr-FR" sz="1814" b="1" u="heavy" dirty="0" smtClean="0">
              <a:latin typeface="Arial"/>
              <a:cs typeface="Arial"/>
            </a:endParaRPr>
          </a:p>
          <a:p>
            <a:pPr marL="1356627"/>
            <a:endParaRPr lang="fr-FR" sz="1814" b="1" u="heavy" dirty="0">
              <a:latin typeface="Arial"/>
              <a:cs typeface="Arial"/>
            </a:endParaRPr>
          </a:p>
          <a:p>
            <a:pPr marL="1356627"/>
            <a:endParaRPr lang="fr-FR" sz="1814" dirty="0" smtClean="0">
              <a:latin typeface="Arial"/>
              <a:cs typeface="Arial"/>
            </a:endParaRPr>
          </a:p>
          <a:p>
            <a:pPr marL="1356627"/>
            <a:endParaRPr sz="1814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768" dirty="0">
              <a:latin typeface="Times New Roman"/>
              <a:cs typeface="Times New Roman"/>
            </a:endParaRPr>
          </a:p>
          <a:p>
            <a:pPr marL="11516" marR="4607" algn="just">
              <a:lnSpc>
                <a:spcPts val="2022"/>
              </a:lnSpc>
            </a:pPr>
            <a:r>
              <a:rPr sz="1814" spc="9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è</a:t>
            </a:r>
            <a:r>
              <a:rPr sz="1814" dirty="0">
                <a:latin typeface="Arial"/>
                <a:cs typeface="Arial"/>
              </a:rPr>
              <a:t>s </a:t>
            </a:r>
            <a:r>
              <a:rPr sz="1814" spc="-227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co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n </a:t>
            </a:r>
            <a:r>
              <a:rPr sz="1814" spc="-227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'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 </a:t>
            </a:r>
            <a:r>
              <a:rPr sz="1814" spc="-227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pu</a:t>
            </a:r>
            <a:r>
              <a:rPr sz="1814" spc="-5" dirty="0">
                <a:latin typeface="Arial"/>
                <a:cs typeface="Arial"/>
              </a:rPr>
              <a:t>bl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c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spc="5" dirty="0">
                <a:latin typeface="Arial"/>
                <a:cs typeface="Arial"/>
              </a:rPr>
              <a:t>é</a:t>
            </a:r>
            <a:r>
              <a:rPr sz="1814" spc="-9" dirty="0">
                <a:latin typeface="Arial"/>
                <a:cs typeface="Arial"/>
              </a:rPr>
              <a:t>,</a:t>
            </a:r>
            <a:r>
              <a:rPr sz="1814" dirty="0">
                <a:latin typeface="Arial"/>
                <a:cs typeface="Arial"/>
              </a:rPr>
              <a:t> </a:t>
            </a:r>
            <a:r>
              <a:rPr sz="1814" spc="-236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'</a:t>
            </a:r>
            <a:r>
              <a:rPr sz="1814" spc="5" dirty="0">
                <a:latin typeface="Arial"/>
                <a:cs typeface="Arial"/>
              </a:rPr>
              <a:t>un</a:t>
            </a:r>
            <a:r>
              <a:rPr sz="1814" dirty="0">
                <a:latin typeface="Arial"/>
                <a:cs typeface="Arial"/>
              </a:rPr>
              <a:t>e </a:t>
            </a:r>
            <a:r>
              <a:rPr sz="1814" spc="-236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p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é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ns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5" dirty="0">
                <a:latin typeface="Arial"/>
                <a:cs typeface="Arial"/>
              </a:rPr>
              <a:t>g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 </a:t>
            </a:r>
            <a:r>
              <a:rPr sz="1814" spc="-227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u </a:t>
            </a:r>
            <a:r>
              <a:rPr sz="1814" spc="-227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'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 </a:t>
            </a:r>
            <a:r>
              <a:rPr sz="1814" spc="-227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ns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g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e irr</a:t>
            </a:r>
            <a:r>
              <a:rPr sz="1814" spc="5" dirty="0">
                <a:latin typeface="Arial"/>
                <a:cs typeface="Arial"/>
              </a:rPr>
              <a:t>é</a:t>
            </a:r>
            <a:r>
              <a:rPr sz="1814" spc="-5" dirty="0">
                <a:latin typeface="Arial"/>
                <a:cs typeface="Arial"/>
              </a:rPr>
              <a:t>g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è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-9" dirty="0" smtClean="0">
                <a:latin typeface="Arial"/>
                <a:cs typeface="Arial"/>
              </a:rPr>
              <a:t>,</a:t>
            </a:r>
            <a:r>
              <a:rPr sz="1814" spc="204" dirty="0" smtClean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le</a:t>
            </a:r>
            <a:r>
              <a:rPr sz="1814" spc="204" dirty="0">
                <a:latin typeface="Arial"/>
                <a:cs typeface="Arial"/>
              </a:rPr>
              <a:t> </a:t>
            </a:r>
            <a:r>
              <a:rPr sz="1814" spc="-18" dirty="0">
                <a:latin typeface="Arial"/>
                <a:cs typeface="Arial"/>
              </a:rPr>
              <a:t>P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é</a:t>
            </a:r>
            <a:r>
              <a:rPr sz="1814" spc="-18" dirty="0">
                <a:latin typeface="Arial"/>
                <a:cs typeface="Arial"/>
              </a:rPr>
              <a:t>f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204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p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en</a:t>
            </a:r>
            <a:r>
              <a:rPr sz="1814" dirty="0">
                <a:latin typeface="Arial"/>
                <a:cs typeface="Arial"/>
              </a:rPr>
              <a:t>d</a:t>
            </a:r>
            <a:r>
              <a:rPr sz="1814" spc="204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n </a:t>
            </a:r>
            <a:r>
              <a:rPr sz="1814" spc="-236" dirty="0">
                <a:latin typeface="Arial"/>
                <a:cs typeface="Arial"/>
              </a:rPr>
              <a:t> </a:t>
            </a:r>
            <a:r>
              <a:rPr sz="1814" b="1" spc="5" dirty="0">
                <a:latin typeface="Arial"/>
                <a:cs typeface="Arial"/>
              </a:rPr>
              <a:t>a</a:t>
            </a:r>
            <a:r>
              <a:rPr sz="1814" b="1" spc="-5" dirty="0">
                <a:latin typeface="Arial"/>
                <a:cs typeface="Arial"/>
              </a:rPr>
              <a:t>rrê</a:t>
            </a:r>
            <a:r>
              <a:rPr sz="1814" b="1" dirty="0">
                <a:latin typeface="Arial"/>
                <a:cs typeface="Arial"/>
              </a:rPr>
              <a:t>té</a:t>
            </a:r>
            <a:r>
              <a:rPr sz="1814" b="1" spc="213" dirty="0">
                <a:latin typeface="Arial"/>
                <a:cs typeface="Arial"/>
              </a:rPr>
              <a:t> </a:t>
            </a:r>
            <a:r>
              <a:rPr sz="1814" b="1" spc="-18" dirty="0">
                <a:latin typeface="Arial"/>
                <a:cs typeface="Arial"/>
              </a:rPr>
              <a:t>d</a:t>
            </a:r>
            <a:r>
              <a:rPr sz="1814" b="1" spc="-14" dirty="0">
                <a:latin typeface="Arial"/>
                <a:cs typeface="Arial"/>
              </a:rPr>
              <a:t>e</a:t>
            </a:r>
            <a:r>
              <a:rPr sz="1814" b="1" spc="204" dirty="0">
                <a:latin typeface="Arial"/>
                <a:cs typeface="Arial"/>
              </a:rPr>
              <a:t> </a:t>
            </a:r>
            <a:r>
              <a:rPr sz="1814" b="1" spc="-23" dirty="0">
                <a:latin typeface="Arial"/>
                <a:cs typeface="Arial"/>
              </a:rPr>
              <a:t>m</a:t>
            </a:r>
            <a:r>
              <a:rPr sz="1814" b="1" spc="-18" dirty="0">
                <a:latin typeface="Arial"/>
                <a:cs typeface="Arial"/>
              </a:rPr>
              <a:t>i</a:t>
            </a:r>
            <a:r>
              <a:rPr sz="1814" b="1" spc="5" dirty="0">
                <a:latin typeface="Arial"/>
                <a:cs typeface="Arial"/>
              </a:rPr>
              <a:t>s</a:t>
            </a:r>
            <a:r>
              <a:rPr sz="1814" b="1" dirty="0">
                <a:latin typeface="Arial"/>
                <a:cs typeface="Arial"/>
              </a:rPr>
              <a:t>e</a:t>
            </a:r>
            <a:r>
              <a:rPr sz="1814" b="1" spc="204" dirty="0">
                <a:latin typeface="Arial"/>
                <a:cs typeface="Arial"/>
              </a:rPr>
              <a:t> </a:t>
            </a:r>
            <a:r>
              <a:rPr sz="1814" b="1" spc="5" dirty="0">
                <a:latin typeface="Arial"/>
                <a:cs typeface="Arial"/>
              </a:rPr>
              <a:t>e</a:t>
            </a:r>
            <a:r>
              <a:rPr sz="1814" b="1" spc="-14" dirty="0">
                <a:latin typeface="Arial"/>
                <a:cs typeface="Arial"/>
              </a:rPr>
              <a:t>n</a:t>
            </a:r>
            <a:r>
              <a:rPr sz="1814" b="1" spc="199" dirty="0">
                <a:latin typeface="Arial"/>
                <a:cs typeface="Arial"/>
              </a:rPr>
              <a:t> </a:t>
            </a:r>
            <a:r>
              <a:rPr sz="1814" b="1" spc="-9" dirty="0">
                <a:latin typeface="Arial"/>
                <a:cs typeface="Arial"/>
              </a:rPr>
              <a:t>d</a:t>
            </a:r>
            <a:r>
              <a:rPr sz="1814" b="1" spc="-5" dirty="0">
                <a:latin typeface="Arial"/>
                <a:cs typeface="Arial"/>
              </a:rPr>
              <a:t>em</a:t>
            </a:r>
            <a:r>
              <a:rPr sz="1814" b="1" spc="5" dirty="0">
                <a:latin typeface="Arial"/>
                <a:cs typeface="Arial"/>
              </a:rPr>
              <a:t>e</a:t>
            </a:r>
            <a:r>
              <a:rPr sz="1814" b="1" spc="-5" dirty="0">
                <a:latin typeface="Arial"/>
                <a:cs typeface="Arial"/>
              </a:rPr>
              <a:t>ure </a:t>
            </a:r>
            <a:r>
              <a:rPr sz="1814" spc="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r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5" dirty="0">
                <a:latin typeface="Arial"/>
                <a:cs typeface="Arial"/>
              </a:rPr>
              <a:t>nn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spc="5" dirty="0">
                <a:latin typeface="Arial"/>
                <a:cs typeface="Arial"/>
              </a:rPr>
              <a:t>n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131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da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dirty="0">
                <a:latin typeface="Arial"/>
                <a:cs typeface="Arial"/>
              </a:rPr>
              <a:t>s</a:t>
            </a:r>
            <a:r>
              <a:rPr sz="1814" spc="14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u</a:t>
            </a:r>
            <a:r>
              <a:rPr sz="1814" dirty="0">
                <a:latin typeface="Arial"/>
                <a:cs typeface="Arial"/>
              </a:rPr>
              <a:t>n</a:t>
            </a:r>
            <a:r>
              <a:rPr sz="1814" spc="141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é</a:t>
            </a:r>
            <a:r>
              <a:rPr sz="1814" dirty="0">
                <a:latin typeface="Arial"/>
                <a:cs typeface="Arial"/>
              </a:rPr>
              <a:t>l</a:t>
            </a:r>
            <a:r>
              <a:rPr sz="1814" spc="-5" dirty="0">
                <a:latin typeface="Arial"/>
                <a:cs typeface="Arial"/>
              </a:rPr>
              <a:t>a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141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131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1</a:t>
            </a:r>
            <a:r>
              <a:rPr sz="1814" dirty="0">
                <a:latin typeface="Arial"/>
                <a:cs typeface="Arial"/>
              </a:rPr>
              <a:t>5</a:t>
            </a:r>
            <a:r>
              <a:rPr sz="1814" spc="141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j</a:t>
            </a:r>
            <a:r>
              <a:rPr sz="1814" spc="5" dirty="0">
                <a:latin typeface="Arial"/>
                <a:cs typeface="Arial"/>
              </a:rPr>
              <a:t>ou</a:t>
            </a:r>
            <a:r>
              <a:rPr sz="1814" dirty="0">
                <a:latin typeface="Arial"/>
                <a:cs typeface="Arial"/>
              </a:rPr>
              <a:t>rs</a:t>
            </a:r>
            <a:r>
              <a:rPr sz="1814" spc="14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131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la</a:t>
            </a:r>
            <a:r>
              <a:rPr sz="1814" spc="141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spc="5" dirty="0">
                <a:latin typeface="Arial"/>
                <a:cs typeface="Arial"/>
              </a:rPr>
              <a:t>p</a:t>
            </a:r>
            <a:r>
              <a:rPr sz="1814" spc="-5" dirty="0">
                <a:latin typeface="Arial"/>
                <a:cs typeface="Arial"/>
              </a:rPr>
              <a:t>p</a:t>
            </a:r>
            <a:r>
              <a:rPr sz="1814" spc="9" dirty="0">
                <a:latin typeface="Arial"/>
                <a:cs typeface="Arial"/>
              </a:rPr>
              <a:t>r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spc="5" dirty="0">
                <a:latin typeface="Arial"/>
                <a:cs typeface="Arial"/>
              </a:rPr>
              <a:t>ss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o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spc="-9" dirty="0">
                <a:latin typeface="Arial"/>
                <a:cs typeface="Arial"/>
              </a:rPr>
              <a:t>,</a:t>
            </a:r>
            <a:r>
              <a:rPr sz="1814" spc="136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131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l</a:t>
            </a:r>
            <a:r>
              <a:rPr sz="1814" dirty="0">
                <a:latin typeface="Arial"/>
                <a:cs typeface="Arial"/>
              </a:rPr>
              <a:t>a</a:t>
            </a:r>
            <a:r>
              <a:rPr sz="1814" spc="150" dirty="0">
                <a:latin typeface="Arial"/>
                <a:cs typeface="Arial"/>
              </a:rPr>
              <a:t> </a:t>
            </a:r>
            <a:r>
              <a:rPr sz="1814" spc="-9" dirty="0">
                <a:latin typeface="Arial"/>
                <a:cs typeface="Arial"/>
              </a:rPr>
              <a:t>m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141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n </a:t>
            </a:r>
            <a:r>
              <a:rPr sz="1814" spc="5" dirty="0">
                <a:latin typeface="Arial"/>
                <a:cs typeface="Arial"/>
              </a:rPr>
              <a:t>co</a:t>
            </a:r>
            <a:r>
              <a:rPr sz="1814" spc="-5" dirty="0">
                <a:latin typeface="Arial"/>
                <a:cs typeface="Arial"/>
              </a:rPr>
              <a:t>n</a:t>
            </a:r>
            <a:r>
              <a:rPr sz="1814" spc="-9" dirty="0">
                <a:latin typeface="Arial"/>
                <a:cs typeface="Arial"/>
              </a:rPr>
              <a:t>f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9" dirty="0">
                <a:latin typeface="Arial"/>
                <a:cs typeface="Arial"/>
              </a:rPr>
              <a:t>r</a:t>
            </a:r>
            <a:r>
              <a:rPr sz="1814" spc="-9" dirty="0">
                <a:latin typeface="Arial"/>
                <a:cs typeface="Arial"/>
              </a:rPr>
              <a:t>m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dirty="0">
                <a:latin typeface="Arial"/>
                <a:cs typeface="Arial"/>
              </a:rPr>
              <a:t>é</a:t>
            </a:r>
            <a:r>
              <a:rPr sz="1814" spc="-5" dirty="0">
                <a:latin typeface="Arial"/>
                <a:cs typeface="Arial"/>
              </a:rPr>
              <a:t> d</a:t>
            </a:r>
            <a:r>
              <a:rPr sz="1814" dirty="0">
                <a:latin typeface="Arial"/>
                <a:cs typeface="Arial"/>
              </a:rPr>
              <a:t>u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sp</a:t>
            </a:r>
            <a:r>
              <a:rPr sz="1814" spc="-5" dirty="0">
                <a:latin typeface="Arial"/>
                <a:cs typeface="Arial"/>
              </a:rPr>
              <a:t>o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9" dirty="0">
                <a:latin typeface="Arial"/>
                <a:cs typeface="Arial"/>
              </a:rPr>
              <a:t>f</a:t>
            </a:r>
            <a:r>
              <a:rPr sz="1814" spc="-14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ns</a:t>
            </a:r>
            <a:r>
              <a:rPr sz="1814" dirty="0">
                <a:latin typeface="Arial"/>
                <a:cs typeface="Arial"/>
              </a:rPr>
              <a:t>i</a:t>
            </a:r>
            <a:r>
              <a:rPr sz="1814" spc="-14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qu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9" dirty="0">
                <a:latin typeface="Arial"/>
                <a:cs typeface="Arial"/>
              </a:rPr>
              <a:t> </a:t>
            </a:r>
            <a:r>
              <a:rPr sz="1814" dirty="0">
                <a:latin typeface="Arial"/>
                <a:cs typeface="Arial"/>
              </a:rPr>
              <a:t>la</a:t>
            </a:r>
            <a:r>
              <a:rPr sz="1814" spc="-9" dirty="0">
                <a:latin typeface="Arial"/>
                <a:cs typeface="Arial"/>
              </a:rPr>
              <a:t> </a:t>
            </a:r>
            <a:r>
              <a:rPr sz="1814" spc="9" dirty="0">
                <a:latin typeface="Arial"/>
                <a:cs typeface="Arial"/>
              </a:rPr>
              <a:t>r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m</a:t>
            </a:r>
            <a:r>
              <a:rPr sz="1814" spc="-5" dirty="0">
                <a:latin typeface="Arial"/>
                <a:cs typeface="Arial"/>
              </a:rPr>
              <a:t>i</a:t>
            </a:r>
            <a:r>
              <a:rPr sz="1814" spc="5" dirty="0">
                <a:latin typeface="Arial"/>
                <a:cs typeface="Arial"/>
              </a:rPr>
              <a:t>s</a:t>
            </a:r>
            <a:r>
              <a:rPr sz="1814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n</a:t>
            </a:r>
            <a:r>
              <a:rPr sz="1814" spc="-9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é</a:t>
            </a:r>
            <a:r>
              <a:rPr sz="1814" spc="-18" dirty="0">
                <a:latin typeface="Arial"/>
                <a:cs typeface="Arial"/>
              </a:rPr>
              <a:t>t</a:t>
            </a:r>
            <a:r>
              <a:rPr sz="1814" spc="5" dirty="0">
                <a:latin typeface="Arial"/>
                <a:cs typeface="Arial"/>
              </a:rPr>
              <a:t>a</a:t>
            </a:r>
            <a:r>
              <a:rPr sz="1814" spc="-9" dirty="0">
                <a:latin typeface="Arial"/>
                <a:cs typeface="Arial"/>
              </a:rPr>
              <a:t>t</a:t>
            </a:r>
            <a:r>
              <a:rPr sz="1814" spc="-14" dirty="0">
                <a:latin typeface="Arial"/>
                <a:cs typeface="Arial"/>
              </a:rPr>
              <a:t> </a:t>
            </a:r>
            <a:r>
              <a:rPr sz="1814" spc="5" dirty="0">
                <a:latin typeface="Arial"/>
                <a:cs typeface="Arial"/>
              </a:rPr>
              <a:t>d</a:t>
            </a:r>
            <a:r>
              <a:rPr sz="1814" spc="-5" dirty="0">
                <a:latin typeface="Arial"/>
                <a:cs typeface="Arial"/>
              </a:rPr>
              <a:t>e</a:t>
            </a:r>
            <a:r>
              <a:rPr sz="1814" dirty="0">
                <a:latin typeface="Arial"/>
                <a:cs typeface="Arial"/>
              </a:rPr>
              <a:t>s</a:t>
            </a:r>
            <a:r>
              <a:rPr sz="1814" spc="9" dirty="0">
                <a:latin typeface="Arial"/>
                <a:cs typeface="Arial"/>
              </a:rPr>
              <a:t> </a:t>
            </a:r>
            <a:r>
              <a:rPr sz="1814" spc="-5" dirty="0">
                <a:latin typeface="Arial"/>
                <a:cs typeface="Arial"/>
              </a:rPr>
              <a:t>li</a:t>
            </a:r>
            <a:r>
              <a:rPr sz="1814" spc="5" dirty="0">
                <a:latin typeface="Arial"/>
                <a:cs typeface="Arial"/>
              </a:rPr>
              <a:t>e</a:t>
            </a:r>
            <a:r>
              <a:rPr sz="1814" spc="-5" dirty="0">
                <a:latin typeface="Arial"/>
                <a:cs typeface="Arial"/>
              </a:rPr>
              <a:t>u</a:t>
            </a:r>
            <a:r>
              <a:rPr sz="1814" spc="-9" dirty="0">
                <a:latin typeface="Arial"/>
                <a:cs typeface="Arial"/>
              </a:rPr>
              <a:t>x.</a:t>
            </a:r>
            <a:endParaRPr sz="1814" dirty="0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lang="fr-FR" sz="1723" dirty="0" smtClean="0">
              <a:latin typeface="Times New Roman"/>
              <a:cs typeface="Times New Roman"/>
            </a:endParaRPr>
          </a:p>
          <a:p>
            <a:pPr>
              <a:spcBef>
                <a:spcPts val="41"/>
              </a:spcBef>
            </a:pPr>
            <a:endParaRPr sz="1723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8547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0462" y="2742149"/>
            <a:ext cx="7252436" cy="2152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6029" marR="379464" indent="-489445">
              <a:lnSpc>
                <a:spcPts val="2421"/>
              </a:lnSpc>
            </a:pPr>
            <a:r>
              <a:rPr sz="2176" spc="-5" dirty="0">
                <a:latin typeface="Arial"/>
                <a:cs typeface="Arial"/>
              </a:rPr>
              <a:t>C</a:t>
            </a:r>
            <a:r>
              <a:rPr sz="2176" dirty="0">
                <a:latin typeface="Arial"/>
                <a:cs typeface="Arial"/>
              </a:rPr>
              <a:t>e</a:t>
            </a:r>
            <a:r>
              <a:rPr sz="2176" spc="-9" dirty="0">
                <a:latin typeface="Arial"/>
                <a:cs typeface="Arial"/>
              </a:rPr>
              <a:t> d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dirty="0">
                <a:latin typeface="Arial"/>
                <a:cs typeface="Arial"/>
              </a:rPr>
              <a:t>a</a:t>
            </a:r>
            <a:r>
              <a:rPr sz="2176" spc="-9" dirty="0">
                <a:latin typeface="Arial"/>
                <a:cs typeface="Arial"/>
              </a:rPr>
              <a:t>po</a:t>
            </a:r>
            <a:r>
              <a:rPr sz="2176" dirty="0">
                <a:latin typeface="Arial"/>
                <a:cs typeface="Arial"/>
              </a:rPr>
              <a:t>r</a:t>
            </a:r>
            <a:r>
              <a:rPr sz="2176" spc="-9" dirty="0">
                <a:latin typeface="Arial"/>
                <a:cs typeface="Arial"/>
              </a:rPr>
              <a:t>a</a:t>
            </a:r>
            <a:r>
              <a:rPr sz="2176" spc="5" dirty="0">
                <a:latin typeface="Arial"/>
                <a:cs typeface="Arial"/>
              </a:rPr>
              <a:t>m</a:t>
            </a:r>
            <a:r>
              <a:rPr sz="2176" dirty="0">
                <a:latin typeface="Arial"/>
                <a:cs typeface="Arial"/>
              </a:rPr>
              <a:t>a</a:t>
            </a:r>
            <a:r>
              <a:rPr sz="2176" spc="-9" dirty="0">
                <a:latin typeface="Arial"/>
                <a:cs typeface="Arial"/>
              </a:rPr>
              <a:t> p</a:t>
            </a:r>
            <a:r>
              <a:rPr sz="2176" spc="5" dirty="0">
                <a:latin typeface="Arial"/>
                <a:cs typeface="Arial"/>
              </a:rPr>
              <a:t>r</a:t>
            </a:r>
            <a:r>
              <a:rPr sz="2176" spc="-9" dirty="0">
                <a:latin typeface="Arial"/>
                <a:cs typeface="Arial"/>
              </a:rPr>
              <a:t>é</a:t>
            </a:r>
            <a:r>
              <a:rPr sz="2176" dirty="0">
                <a:latin typeface="Arial"/>
                <a:cs typeface="Arial"/>
              </a:rPr>
              <a:t>s</a:t>
            </a:r>
            <a:r>
              <a:rPr sz="2176" spc="-9" dirty="0">
                <a:latin typeface="Arial"/>
                <a:cs typeface="Arial"/>
              </a:rPr>
              <a:t>en</a:t>
            </a:r>
            <a:r>
              <a:rPr sz="2176" dirty="0">
                <a:latin typeface="Arial"/>
                <a:cs typeface="Arial"/>
              </a:rPr>
              <a:t>te</a:t>
            </a:r>
            <a:r>
              <a:rPr sz="2176" spc="-9" dirty="0">
                <a:latin typeface="Arial"/>
                <a:cs typeface="Arial"/>
              </a:rPr>
              <a:t> un</a:t>
            </a:r>
            <a:r>
              <a:rPr sz="2176" dirty="0">
                <a:latin typeface="Arial"/>
                <a:cs typeface="Arial"/>
              </a:rPr>
              <a:t>e sy</a:t>
            </a:r>
            <a:r>
              <a:rPr sz="2176" spc="-9" dirty="0">
                <a:latin typeface="Arial"/>
                <a:cs typeface="Arial"/>
              </a:rPr>
              <a:t>nth</a:t>
            </a:r>
            <a:r>
              <a:rPr sz="2176" dirty="0">
                <a:latin typeface="Arial"/>
                <a:cs typeface="Arial"/>
              </a:rPr>
              <a:t>èse</a:t>
            </a:r>
            <a:r>
              <a:rPr sz="2176" spc="-9" dirty="0">
                <a:latin typeface="Arial"/>
                <a:cs typeface="Arial"/>
              </a:rPr>
              <a:t> d</a:t>
            </a:r>
            <a:r>
              <a:rPr sz="2176" spc="-5" dirty="0">
                <a:latin typeface="Arial"/>
                <a:cs typeface="Arial"/>
              </a:rPr>
              <a:t>'</a:t>
            </a:r>
            <a:r>
              <a:rPr sz="2176" spc="-9" dirty="0">
                <a:latin typeface="Arial"/>
                <a:cs typeface="Arial"/>
              </a:rPr>
              <a:t>un</a:t>
            </a:r>
            <a:r>
              <a:rPr sz="2176" dirty="0">
                <a:latin typeface="Arial"/>
                <a:cs typeface="Arial"/>
              </a:rPr>
              <a:t>e </a:t>
            </a:r>
            <a:r>
              <a:rPr sz="2176" spc="-9" dirty="0">
                <a:latin typeface="Arial"/>
                <a:cs typeface="Arial"/>
              </a:rPr>
              <a:t>par</a:t>
            </a:r>
            <a:r>
              <a:rPr sz="2176" dirty="0">
                <a:latin typeface="Arial"/>
                <a:cs typeface="Arial"/>
              </a:rPr>
              <a:t>t</a:t>
            </a:r>
            <a:r>
              <a:rPr sz="2176" spc="-14" dirty="0">
                <a:latin typeface="Arial"/>
                <a:cs typeface="Arial"/>
              </a:rPr>
              <a:t>i</a:t>
            </a:r>
            <a:r>
              <a:rPr sz="2176" dirty="0">
                <a:latin typeface="Arial"/>
                <a:cs typeface="Arial"/>
              </a:rPr>
              <a:t>e </a:t>
            </a:r>
            <a:r>
              <a:rPr sz="2176" spc="-9" dirty="0">
                <a:latin typeface="Arial"/>
                <a:cs typeface="Arial"/>
              </a:rPr>
              <a:t>d</a:t>
            </a:r>
            <a:r>
              <a:rPr sz="2176" dirty="0">
                <a:latin typeface="Arial"/>
                <a:cs typeface="Arial"/>
              </a:rPr>
              <a:t>e</a:t>
            </a:r>
            <a:r>
              <a:rPr sz="2176" spc="-9" dirty="0">
                <a:latin typeface="Arial"/>
                <a:cs typeface="Arial"/>
              </a:rPr>
              <a:t> </a:t>
            </a:r>
            <a:r>
              <a:rPr sz="2176" spc="-5" dirty="0">
                <a:latin typeface="Arial"/>
                <a:cs typeface="Arial"/>
              </a:rPr>
              <a:t>l</a:t>
            </a:r>
            <a:r>
              <a:rPr sz="2176" dirty="0">
                <a:latin typeface="Arial"/>
                <a:cs typeface="Arial"/>
              </a:rPr>
              <a:t>a r</a:t>
            </a:r>
            <a:r>
              <a:rPr sz="2176" spc="-9" dirty="0">
                <a:latin typeface="Arial"/>
                <a:cs typeface="Arial"/>
              </a:rPr>
              <a:t>ég</a:t>
            </a:r>
            <a:r>
              <a:rPr sz="2176" spc="-5" dirty="0">
                <a:latin typeface="Arial"/>
                <a:cs typeface="Arial"/>
              </a:rPr>
              <a:t>l</a:t>
            </a:r>
            <a:r>
              <a:rPr sz="2176" dirty="0">
                <a:latin typeface="Arial"/>
                <a:cs typeface="Arial"/>
              </a:rPr>
              <a:t>em</a:t>
            </a:r>
            <a:r>
              <a:rPr sz="2176" spc="-9" dirty="0">
                <a:latin typeface="Arial"/>
                <a:cs typeface="Arial"/>
              </a:rPr>
              <a:t>ent</a:t>
            </a:r>
            <a:r>
              <a:rPr sz="2176" dirty="0">
                <a:latin typeface="Arial"/>
                <a:cs typeface="Arial"/>
              </a:rPr>
              <a:t>a</a:t>
            </a:r>
            <a:r>
              <a:rPr sz="2176" spc="-9" dirty="0">
                <a:latin typeface="Arial"/>
                <a:cs typeface="Arial"/>
              </a:rPr>
              <a:t>t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spc="-9" dirty="0">
                <a:latin typeface="Arial"/>
                <a:cs typeface="Arial"/>
              </a:rPr>
              <a:t>o</a:t>
            </a:r>
            <a:r>
              <a:rPr sz="2176" dirty="0">
                <a:latin typeface="Arial"/>
                <a:cs typeface="Arial"/>
              </a:rPr>
              <a:t>n</a:t>
            </a:r>
            <a:r>
              <a:rPr sz="2176" spc="-9" dirty="0">
                <a:latin typeface="Arial"/>
                <a:cs typeface="Arial"/>
              </a:rPr>
              <a:t> e</a:t>
            </a:r>
            <a:r>
              <a:rPr sz="2176" dirty="0">
                <a:latin typeface="Arial"/>
                <a:cs typeface="Arial"/>
              </a:rPr>
              <a:t>n v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spc="-9" dirty="0">
                <a:latin typeface="Arial"/>
                <a:cs typeface="Arial"/>
              </a:rPr>
              <a:t>gue</a:t>
            </a:r>
            <a:r>
              <a:rPr sz="2176" dirty="0">
                <a:latin typeface="Arial"/>
                <a:cs typeface="Arial"/>
              </a:rPr>
              <a:t>ur </a:t>
            </a:r>
            <a:r>
              <a:rPr sz="2176" spc="-9" dirty="0">
                <a:latin typeface="Arial"/>
                <a:cs typeface="Arial"/>
              </a:rPr>
              <a:t>e</a:t>
            </a:r>
            <a:r>
              <a:rPr sz="2176" dirty="0">
                <a:latin typeface="Arial"/>
                <a:cs typeface="Arial"/>
              </a:rPr>
              <a:t>n m</a:t>
            </a:r>
            <a:r>
              <a:rPr sz="2176" spc="-9" dirty="0">
                <a:latin typeface="Arial"/>
                <a:cs typeface="Arial"/>
              </a:rPr>
              <a:t>at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spc="-9" dirty="0">
                <a:latin typeface="Arial"/>
                <a:cs typeface="Arial"/>
              </a:rPr>
              <a:t>è</a:t>
            </a:r>
            <a:r>
              <a:rPr sz="2176" spc="5" dirty="0">
                <a:latin typeface="Arial"/>
                <a:cs typeface="Arial"/>
              </a:rPr>
              <a:t>r</a:t>
            </a:r>
            <a:r>
              <a:rPr sz="2176" dirty="0">
                <a:latin typeface="Arial"/>
                <a:cs typeface="Arial"/>
              </a:rPr>
              <a:t>e</a:t>
            </a:r>
            <a:r>
              <a:rPr sz="2176" spc="-9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de</a:t>
            </a:r>
            <a:r>
              <a:rPr sz="2176" spc="-9" dirty="0">
                <a:latin typeface="Arial"/>
                <a:cs typeface="Arial"/>
              </a:rPr>
              <a:t> pub</a:t>
            </a:r>
            <a:r>
              <a:rPr sz="2176" spc="-5" dirty="0">
                <a:latin typeface="Arial"/>
                <a:cs typeface="Arial"/>
              </a:rPr>
              <a:t>li</a:t>
            </a:r>
            <a:r>
              <a:rPr sz="2176" dirty="0">
                <a:latin typeface="Arial"/>
                <a:cs typeface="Arial"/>
              </a:rPr>
              <a:t>c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spc="-9" dirty="0">
                <a:latin typeface="Arial"/>
                <a:cs typeface="Arial"/>
              </a:rPr>
              <a:t>té,</a:t>
            </a:r>
            <a:endParaRPr sz="2176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176" spc="-9" dirty="0">
                <a:latin typeface="Arial"/>
                <a:cs typeface="Arial"/>
              </a:rPr>
              <a:t>p</a:t>
            </a:r>
            <a:r>
              <a:rPr sz="2176" dirty="0">
                <a:latin typeface="Arial"/>
                <a:cs typeface="Arial"/>
              </a:rPr>
              <a:t>r</a:t>
            </a:r>
            <a:r>
              <a:rPr sz="2176" spc="-9" dirty="0">
                <a:latin typeface="Arial"/>
                <a:cs typeface="Arial"/>
              </a:rPr>
              <a:t>é</a:t>
            </a:r>
            <a:r>
              <a:rPr sz="2176" dirty="0">
                <a:latin typeface="Arial"/>
                <a:cs typeface="Arial"/>
              </a:rPr>
              <a:t>e</a:t>
            </a:r>
            <a:r>
              <a:rPr sz="2176" spc="-9" dirty="0">
                <a:latin typeface="Arial"/>
                <a:cs typeface="Arial"/>
              </a:rPr>
              <a:t>n</a:t>
            </a:r>
            <a:r>
              <a:rPr sz="2176" dirty="0">
                <a:latin typeface="Arial"/>
                <a:cs typeface="Arial"/>
              </a:rPr>
              <a:t>s</a:t>
            </a:r>
            <a:r>
              <a:rPr sz="2176" spc="-9" dirty="0">
                <a:latin typeface="Arial"/>
                <a:cs typeface="Arial"/>
              </a:rPr>
              <a:t>e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spc="-9" dirty="0">
                <a:latin typeface="Arial"/>
                <a:cs typeface="Arial"/>
              </a:rPr>
              <a:t>gne</a:t>
            </a:r>
            <a:r>
              <a:rPr sz="2176" dirty="0">
                <a:latin typeface="Arial"/>
                <a:cs typeface="Arial"/>
              </a:rPr>
              <a:t>s</a:t>
            </a:r>
            <a:r>
              <a:rPr sz="2176" spc="5" dirty="0">
                <a:latin typeface="Arial"/>
                <a:cs typeface="Arial"/>
              </a:rPr>
              <a:t> </a:t>
            </a:r>
            <a:r>
              <a:rPr sz="2176" spc="-9" dirty="0">
                <a:latin typeface="Arial"/>
                <a:cs typeface="Arial"/>
              </a:rPr>
              <a:t>et</a:t>
            </a:r>
            <a:r>
              <a:rPr sz="2176" dirty="0">
                <a:latin typeface="Arial"/>
                <a:cs typeface="Arial"/>
              </a:rPr>
              <a:t> </a:t>
            </a:r>
            <a:r>
              <a:rPr sz="2176" spc="-9" dirty="0" smtClean="0">
                <a:latin typeface="Arial"/>
                <a:cs typeface="Arial"/>
              </a:rPr>
              <a:t>e</a:t>
            </a:r>
            <a:r>
              <a:rPr sz="2176" dirty="0" smtClean="0">
                <a:latin typeface="Arial"/>
                <a:cs typeface="Arial"/>
              </a:rPr>
              <a:t>ns</a:t>
            </a:r>
            <a:r>
              <a:rPr sz="2176" spc="-9" dirty="0" smtClean="0">
                <a:latin typeface="Arial"/>
                <a:cs typeface="Arial"/>
              </a:rPr>
              <a:t>e</a:t>
            </a:r>
            <a:r>
              <a:rPr sz="2176" spc="-5" dirty="0" smtClean="0">
                <a:latin typeface="Arial"/>
                <a:cs typeface="Arial"/>
              </a:rPr>
              <a:t>i</a:t>
            </a:r>
            <a:r>
              <a:rPr sz="2176" spc="-9" dirty="0" smtClean="0">
                <a:latin typeface="Arial"/>
                <a:cs typeface="Arial"/>
              </a:rPr>
              <a:t>gnes</a:t>
            </a:r>
            <a:r>
              <a:rPr lang="fr-FR" sz="2176" spc="-9" dirty="0" smtClean="0">
                <a:latin typeface="Arial"/>
                <a:cs typeface="Arial"/>
              </a:rPr>
              <a:t> tiré d’une synthèse de la DDT.</a:t>
            </a:r>
            <a:r>
              <a:rPr sz="2176" spc="9" dirty="0" smtClean="0">
                <a:latin typeface="Arial"/>
                <a:cs typeface="Arial"/>
              </a:rPr>
              <a:t> </a:t>
            </a:r>
            <a:r>
              <a:rPr sz="2176" spc="-32" dirty="0">
                <a:latin typeface="Arial"/>
                <a:cs typeface="Arial"/>
              </a:rPr>
              <a:t>P</a:t>
            </a:r>
            <a:r>
              <a:rPr sz="2176" spc="-9" dirty="0">
                <a:latin typeface="Arial"/>
                <a:cs typeface="Arial"/>
              </a:rPr>
              <a:t>o</a:t>
            </a:r>
            <a:r>
              <a:rPr sz="2176" dirty="0">
                <a:latin typeface="Arial"/>
                <a:cs typeface="Arial"/>
              </a:rPr>
              <a:t>ur </a:t>
            </a:r>
            <a:r>
              <a:rPr sz="2176" spc="-9" dirty="0">
                <a:latin typeface="Arial"/>
                <a:cs typeface="Arial"/>
              </a:rPr>
              <a:t>o</a:t>
            </a:r>
            <a:r>
              <a:rPr sz="2176" dirty="0">
                <a:latin typeface="Arial"/>
                <a:cs typeface="Arial"/>
              </a:rPr>
              <a:t>b</a:t>
            </a:r>
            <a:r>
              <a:rPr sz="2176" spc="-9" dirty="0">
                <a:latin typeface="Arial"/>
                <a:cs typeface="Arial"/>
              </a:rPr>
              <a:t>ten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dirty="0">
                <a:latin typeface="Arial"/>
                <a:cs typeface="Arial"/>
              </a:rPr>
              <a:t>r</a:t>
            </a:r>
            <a:r>
              <a:rPr sz="2176" spc="5" dirty="0">
                <a:latin typeface="Arial"/>
                <a:cs typeface="Arial"/>
              </a:rPr>
              <a:t> </a:t>
            </a:r>
            <a:r>
              <a:rPr sz="2176" spc="-14" dirty="0">
                <a:latin typeface="Arial"/>
                <a:cs typeface="Arial"/>
              </a:rPr>
              <a:t>l</a:t>
            </a:r>
            <a:r>
              <a:rPr sz="2176" spc="-5" dirty="0">
                <a:latin typeface="Arial"/>
                <a:cs typeface="Arial"/>
              </a:rPr>
              <a:t>'i</a:t>
            </a:r>
            <a:r>
              <a:rPr sz="2176" spc="-9" dirty="0">
                <a:latin typeface="Arial"/>
                <a:cs typeface="Arial"/>
              </a:rPr>
              <a:t>nté</a:t>
            </a:r>
            <a:r>
              <a:rPr sz="2176" dirty="0">
                <a:latin typeface="Arial"/>
                <a:cs typeface="Arial"/>
              </a:rPr>
              <a:t>gr</a:t>
            </a:r>
            <a:r>
              <a:rPr sz="2176" spc="-9" dirty="0">
                <a:latin typeface="Arial"/>
                <a:cs typeface="Arial"/>
              </a:rPr>
              <a:t>a</a:t>
            </a:r>
            <a:r>
              <a:rPr sz="2176" spc="-5" dirty="0">
                <a:latin typeface="Arial"/>
                <a:cs typeface="Arial"/>
              </a:rPr>
              <a:t>li</a:t>
            </a:r>
            <a:r>
              <a:rPr sz="2176" spc="-9" dirty="0">
                <a:latin typeface="Arial"/>
                <a:cs typeface="Arial"/>
              </a:rPr>
              <a:t>t</a:t>
            </a:r>
            <a:r>
              <a:rPr sz="2176" dirty="0">
                <a:latin typeface="Arial"/>
                <a:cs typeface="Arial"/>
              </a:rPr>
              <a:t>é</a:t>
            </a:r>
            <a:r>
              <a:rPr sz="2176" spc="-9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d</a:t>
            </a:r>
            <a:r>
              <a:rPr sz="2176" spc="-9" dirty="0">
                <a:latin typeface="Arial"/>
                <a:cs typeface="Arial"/>
              </a:rPr>
              <a:t>e</a:t>
            </a:r>
            <a:r>
              <a:rPr sz="2176" dirty="0">
                <a:latin typeface="Arial"/>
                <a:cs typeface="Arial"/>
              </a:rPr>
              <a:t>s</a:t>
            </a:r>
          </a:p>
          <a:p>
            <a:pPr marL="11516" marR="4607" indent="1152" algn="ctr">
              <a:lnSpc>
                <a:spcPct val="92900"/>
              </a:lnSpc>
              <a:spcBef>
                <a:spcPts val="95"/>
              </a:spcBef>
            </a:pPr>
            <a:r>
              <a:rPr sz="2176" spc="-9" dirty="0">
                <a:latin typeface="Arial"/>
                <a:cs typeface="Arial"/>
              </a:rPr>
              <a:t>textes,</a:t>
            </a:r>
            <a:r>
              <a:rPr sz="2176" spc="9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v</a:t>
            </a:r>
            <a:r>
              <a:rPr sz="2176" spc="-9" dirty="0">
                <a:latin typeface="Arial"/>
                <a:cs typeface="Arial"/>
              </a:rPr>
              <a:t>ou</a:t>
            </a:r>
            <a:r>
              <a:rPr sz="2176" dirty="0">
                <a:latin typeface="Arial"/>
                <a:cs typeface="Arial"/>
              </a:rPr>
              <a:t>s </a:t>
            </a:r>
            <a:r>
              <a:rPr sz="2176" spc="-9" dirty="0">
                <a:latin typeface="Arial"/>
                <a:cs typeface="Arial"/>
              </a:rPr>
              <a:t>p</a:t>
            </a:r>
            <a:r>
              <a:rPr sz="2176" dirty="0">
                <a:latin typeface="Arial"/>
                <a:cs typeface="Arial"/>
              </a:rPr>
              <a:t>o</a:t>
            </a:r>
            <a:r>
              <a:rPr sz="2176" spc="-9" dirty="0">
                <a:latin typeface="Arial"/>
                <a:cs typeface="Arial"/>
              </a:rPr>
              <a:t>u</a:t>
            </a:r>
            <a:r>
              <a:rPr sz="2176" dirty="0">
                <a:latin typeface="Arial"/>
                <a:cs typeface="Arial"/>
              </a:rPr>
              <a:t>v</a:t>
            </a:r>
            <a:r>
              <a:rPr sz="2176" spc="-9" dirty="0">
                <a:latin typeface="Arial"/>
                <a:cs typeface="Arial"/>
              </a:rPr>
              <a:t>e</a:t>
            </a:r>
            <a:r>
              <a:rPr sz="2176" dirty="0">
                <a:latin typeface="Arial"/>
                <a:cs typeface="Arial"/>
              </a:rPr>
              <a:t>z co</a:t>
            </a:r>
            <a:r>
              <a:rPr sz="2176" spc="-9" dirty="0">
                <a:latin typeface="Arial"/>
                <a:cs typeface="Arial"/>
              </a:rPr>
              <a:t>n</a:t>
            </a:r>
            <a:r>
              <a:rPr sz="2176" dirty="0">
                <a:latin typeface="Arial"/>
                <a:cs typeface="Arial"/>
              </a:rPr>
              <a:t>s</a:t>
            </a:r>
            <a:r>
              <a:rPr sz="2176" spc="-9" dirty="0">
                <a:latin typeface="Arial"/>
                <a:cs typeface="Arial"/>
              </a:rPr>
              <a:t>u</a:t>
            </a:r>
            <a:r>
              <a:rPr sz="2176" spc="-5" dirty="0">
                <a:latin typeface="Arial"/>
                <a:cs typeface="Arial"/>
              </a:rPr>
              <a:t>l</a:t>
            </a:r>
            <a:r>
              <a:rPr sz="2176" spc="-9" dirty="0">
                <a:latin typeface="Arial"/>
                <a:cs typeface="Arial"/>
              </a:rPr>
              <a:t>te</a:t>
            </a:r>
            <a:r>
              <a:rPr sz="2176" dirty="0">
                <a:latin typeface="Arial"/>
                <a:cs typeface="Arial"/>
              </a:rPr>
              <a:t>r</a:t>
            </a:r>
            <a:r>
              <a:rPr sz="2176" spc="5" dirty="0">
                <a:latin typeface="Arial"/>
                <a:cs typeface="Arial"/>
              </a:rPr>
              <a:t> </a:t>
            </a:r>
            <a:r>
              <a:rPr sz="2176" spc="-14" dirty="0">
                <a:latin typeface="Arial"/>
                <a:cs typeface="Arial"/>
              </a:rPr>
              <a:t>l</a:t>
            </a:r>
            <a:r>
              <a:rPr sz="2176" dirty="0">
                <a:latin typeface="Arial"/>
                <a:cs typeface="Arial"/>
              </a:rPr>
              <a:t>e </a:t>
            </a:r>
            <a:r>
              <a:rPr sz="2176" spc="-5" dirty="0">
                <a:latin typeface="Arial"/>
                <a:cs typeface="Arial"/>
              </a:rPr>
              <a:t>C</a:t>
            </a:r>
            <a:r>
              <a:rPr sz="2176" spc="-9" dirty="0">
                <a:latin typeface="Arial"/>
                <a:cs typeface="Arial"/>
              </a:rPr>
              <a:t>od</a:t>
            </a:r>
            <a:r>
              <a:rPr sz="2176" dirty="0">
                <a:latin typeface="Arial"/>
                <a:cs typeface="Arial"/>
              </a:rPr>
              <a:t>e</a:t>
            </a:r>
            <a:r>
              <a:rPr sz="2176" spc="-9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de</a:t>
            </a:r>
            <a:r>
              <a:rPr sz="2176" spc="-9" dirty="0">
                <a:latin typeface="Arial"/>
                <a:cs typeface="Arial"/>
              </a:rPr>
              <a:t> </a:t>
            </a:r>
            <a:r>
              <a:rPr sz="2176" spc="-5" dirty="0">
                <a:latin typeface="Arial"/>
                <a:cs typeface="Arial"/>
              </a:rPr>
              <a:t>l</a:t>
            </a:r>
            <a:r>
              <a:rPr sz="2176" spc="-14" dirty="0">
                <a:latin typeface="Arial"/>
                <a:cs typeface="Arial"/>
              </a:rPr>
              <a:t>'</a:t>
            </a:r>
            <a:r>
              <a:rPr sz="2176" dirty="0">
                <a:latin typeface="Arial"/>
                <a:cs typeface="Arial"/>
              </a:rPr>
              <a:t>e</a:t>
            </a:r>
            <a:r>
              <a:rPr sz="2176" spc="-9" dirty="0">
                <a:latin typeface="Arial"/>
                <a:cs typeface="Arial"/>
              </a:rPr>
              <a:t>n</a:t>
            </a:r>
            <a:r>
              <a:rPr sz="2176" dirty="0">
                <a:latin typeface="Arial"/>
                <a:cs typeface="Arial"/>
              </a:rPr>
              <a:t>v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dirty="0">
                <a:latin typeface="Arial"/>
                <a:cs typeface="Arial"/>
              </a:rPr>
              <a:t>r</a:t>
            </a:r>
            <a:r>
              <a:rPr sz="2176" spc="-9" dirty="0">
                <a:latin typeface="Arial"/>
                <a:cs typeface="Arial"/>
              </a:rPr>
              <a:t>on</a:t>
            </a:r>
            <a:r>
              <a:rPr sz="2176" dirty="0">
                <a:latin typeface="Arial"/>
                <a:cs typeface="Arial"/>
              </a:rPr>
              <a:t>n</a:t>
            </a:r>
            <a:r>
              <a:rPr sz="2176" spc="-9" dirty="0">
                <a:latin typeface="Arial"/>
                <a:cs typeface="Arial"/>
              </a:rPr>
              <a:t>e</a:t>
            </a:r>
            <a:r>
              <a:rPr sz="2176" dirty="0">
                <a:latin typeface="Arial"/>
                <a:cs typeface="Arial"/>
              </a:rPr>
              <a:t>m</a:t>
            </a:r>
            <a:r>
              <a:rPr sz="2176" spc="-9" dirty="0">
                <a:latin typeface="Arial"/>
                <a:cs typeface="Arial"/>
              </a:rPr>
              <a:t>e</a:t>
            </a:r>
            <a:r>
              <a:rPr sz="2176" dirty="0">
                <a:latin typeface="Arial"/>
                <a:cs typeface="Arial"/>
              </a:rPr>
              <a:t>n</a:t>
            </a:r>
            <a:r>
              <a:rPr sz="2176" spc="-9" dirty="0">
                <a:latin typeface="Arial"/>
                <a:cs typeface="Arial"/>
              </a:rPr>
              <a:t>t </a:t>
            </a:r>
            <a:r>
              <a:rPr sz="2176" spc="5" dirty="0">
                <a:latin typeface="Arial"/>
                <a:cs typeface="Arial"/>
              </a:rPr>
              <a:t>(</a:t>
            </a:r>
            <a:r>
              <a:rPr sz="2176" spc="-9" dirty="0">
                <a:latin typeface="Arial"/>
                <a:cs typeface="Arial"/>
              </a:rPr>
              <a:t>art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dirty="0">
                <a:latin typeface="Arial"/>
                <a:cs typeface="Arial"/>
              </a:rPr>
              <a:t>c</a:t>
            </a:r>
            <a:r>
              <a:rPr sz="2176" spc="-5" dirty="0">
                <a:latin typeface="Arial"/>
                <a:cs typeface="Arial"/>
              </a:rPr>
              <a:t>l</a:t>
            </a:r>
            <a:r>
              <a:rPr sz="2176" spc="-9" dirty="0">
                <a:latin typeface="Arial"/>
                <a:cs typeface="Arial"/>
              </a:rPr>
              <a:t>e</a:t>
            </a:r>
            <a:r>
              <a:rPr sz="2176" dirty="0">
                <a:latin typeface="Arial"/>
                <a:cs typeface="Arial"/>
              </a:rPr>
              <a:t>s </a:t>
            </a:r>
            <a:r>
              <a:rPr sz="2176" spc="-9" dirty="0">
                <a:latin typeface="Arial"/>
                <a:cs typeface="Arial"/>
              </a:rPr>
              <a:t>L</a:t>
            </a:r>
            <a:r>
              <a:rPr sz="2176" dirty="0">
                <a:latin typeface="Arial"/>
                <a:cs typeface="Arial"/>
              </a:rPr>
              <a:t>.</a:t>
            </a:r>
            <a:r>
              <a:rPr sz="2176" spc="-9" dirty="0">
                <a:latin typeface="Arial"/>
                <a:cs typeface="Arial"/>
              </a:rPr>
              <a:t>581</a:t>
            </a:r>
            <a:r>
              <a:rPr sz="2176" spc="5" dirty="0">
                <a:latin typeface="Arial"/>
                <a:cs typeface="Arial"/>
              </a:rPr>
              <a:t>-</a:t>
            </a:r>
            <a:r>
              <a:rPr sz="2176" dirty="0">
                <a:latin typeface="Arial"/>
                <a:cs typeface="Arial"/>
              </a:rPr>
              <a:t>1</a:t>
            </a:r>
            <a:r>
              <a:rPr sz="2176" spc="-9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à </a:t>
            </a:r>
            <a:r>
              <a:rPr sz="2176" spc="-9" dirty="0">
                <a:latin typeface="Arial"/>
                <a:cs typeface="Arial"/>
              </a:rPr>
              <a:t>L.581</a:t>
            </a:r>
            <a:r>
              <a:rPr sz="2176" spc="5" dirty="0">
                <a:latin typeface="Arial"/>
                <a:cs typeface="Arial"/>
              </a:rPr>
              <a:t>-</a:t>
            </a:r>
            <a:r>
              <a:rPr sz="2176" spc="-9" dirty="0">
                <a:latin typeface="Arial"/>
                <a:cs typeface="Arial"/>
              </a:rPr>
              <a:t>4</a:t>
            </a:r>
            <a:r>
              <a:rPr sz="2176" dirty="0">
                <a:latin typeface="Arial"/>
                <a:cs typeface="Arial"/>
              </a:rPr>
              <a:t>5</a:t>
            </a:r>
            <a:r>
              <a:rPr sz="2176" spc="-9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e</a:t>
            </a:r>
            <a:r>
              <a:rPr sz="2176" spc="-9" dirty="0">
                <a:latin typeface="Arial"/>
                <a:cs typeface="Arial"/>
              </a:rPr>
              <a:t>t</a:t>
            </a:r>
            <a:r>
              <a:rPr sz="2176" dirty="0">
                <a:latin typeface="Arial"/>
                <a:cs typeface="Arial"/>
              </a:rPr>
              <a:t> </a:t>
            </a:r>
            <a:r>
              <a:rPr sz="2176" spc="-9" dirty="0">
                <a:latin typeface="Arial"/>
                <a:cs typeface="Arial"/>
              </a:rPr>
              <a:t>a</a:t>
            </a:r>
            <a:r>
              <a:rPr sz="2176" spc="5" dirty="0">
                <a:latin typeface="Arial"/>
                <a:cs typeface="Arial"/>
              </a:rPr>
              <a:t>r</a:t>
            </a:r>
            <a:r>
              <a:rPr sz="2176" spc="-9" dirty="0">
                <a:latin typeface="Arial"/>
                <a:cs typeface="Arial"/>
              </a:rPr>
              <a:t>t</a:t>
            </a:r>
            <a:r>
              <a:rPr sz="2176" spc="-5" dirty="0">
                <a:latin typeface="Arial"/>
                <a:cs typeface="Arial"/>
              </a:rPr>
              <a:t>i</a:t>
            </a:r>
            <a:r>
              <a:rPr sz="2176" dirty="0">
                <a:latin typeface="Arial"/>
                <a:cs typeface="Arial"/>
              </a:rPr>
              <a:t>c</a:t>
            </a:r>
            <a:r>
              <a:rPr sz="2176" spc="-14" dirty="0">
                <a:latin typeface="Arial"/>
                <a:cs typeface="Arial"/>
              </a:rPr>
              <a:t>l</a:t>
            </a:r>
            <a:r>
              <a:rPr sz="2176" dirty="0">
                <a:latin typeface="Arial"/>
                <a:cs typeface="Arial"/>
              </a:rPr>
              <a:t>es </a:t>
            </a:r>
            <a:r>
              <a:rPr sz="2176" spc="-5" dirty="0">
                <a:latin typeface="Arial"/>
                <a:cs typeface="Arial"/>
              </a:rPr>
              <a:t>R</a:t>
            </a:r>
            <a:r>
              <a:rPr sz="2176" spc="-9" dirty="0">
                <a:latin typeface="Arial"/>
                <a:cs typeface="Arial"/>
              </a:rPr>
              <a:t>.581</a:t>
            </a:r>
            <a:r>
              <a:rPr sz="2176" spc="5" dirty="0">
                <a:latin typeface="Arial"/>
                <a:cs typeface="Arial"/>
              </a:rPr>
              <a:t>-</a:t>
            </a:r>
            <a:r>
              <a:rPr sz="2176" dirty="0">
                <a:latin typeface="Arial"/>
                <a:cs typeface="Arial"/>
              </a:rPr>
              <a:t>1</a:t>
            </a:r>
            <a:r>
              <a:rPr sz="2176" spc="-9" dirty="0">
                <a:latin typeface="Arial"/>
                <a:cs typeface="Arial"/>
              </a:rPr>
              <a:t> </a:t>
            </a:r>
            <a:r>
              <a:rPr sz="2176" dirty="0">
                <a:latin typeface="Arial"/>
                <a:cs typeface="Arial"/>
              </a:rPr>
              <a:t>à </a:t>
            </a:r>
            <a:r>
              <a:rPr sz="2176" spc="-14" dirty="0">
                <a:latin typeface="Arial"/>
                <a:cs typeface="Arial"/>
              </a:rPr>
              <a:t>R</a:t>
            </a:r>
            <a:r>
              <a:rPr sz="2176" dirty="0">
                <a:latin typeface="Arial"/>
                <a:cs typeface="Arial"/>
              </a:rPr>
              <a:t>.</a:t>
            </a:r>
            <a:r>
              <a:rPr sz="2176" spc="-9" dirty="0">
                <a:latin typeface="Arial"/>
                <a:cs typeface="Arial"/>
              </a:rPr>
              <a:t>581</a:t>
            </a:r>
            <a:r>
              <a:rPr sz="2176" spc="5" dirty="0">
                <a:latin typeface="Arial"/>
                <a:cs typeface="Arial"/>
              </a:rPr>
              <a:t>-</a:t>
            </a:r>
            <a:r>
              <a:rPr sz="2176" spc="-9" dirty="0">
                <a:latin typeface="Arial"/>
                <a:cs typeface="Arial"/>
              </a:rPr>
              <a:t>88</a:t>
            </a:r>
            <a:r>
              <a:rPr sz="2176" dirty="0">
                <a:latin typeface="Arial"/>
                <a:cs typeface="Arial"/>
              </a:rPr>
              <a:t>) s</a:t>
            </a:r>
            <a:r>
              <a:rPr sz="2176" spc="-9" dirty="0">
                <a:latin typeface="Arial"/>
                <a:cs typeface="Arial"/>
              </a:rPr>
              <a:t>u</a:t>
            </a:r>
            <a:r>
              <a:rPr sz="2176" dirty="0">
                <a:latin typeface="Arial"/>
                <a:cs typeface="Arial"/>
              </a:rPr>
              <a:t>r</a:t>
            </a:r>
            <a:r>
              <a:rPr sz="2176" spc="9" dirty="0">
                <a:latin typeface="Arial"/>
                <a:cs typeface="Arial"/>
              </a:rPr>
              <a:t> </a:t>
            </a:r>
            <a:r>
              <a:rPr sz="2176" i="1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ww</a:t>
            </a:r>
            <a:r>
              <a:rPr sz="2176" i="1" spc="-131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w</a:t>
            </a:r>
            <a:r>
              <a:rPr sz="2176" i="1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</a:t>
            </a:r>
            <a:r>
              <a:rPr sz="2176" i="1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l</a:t>
            </a:r>
            <a:r>
              <a:rPr sz="2176" i="1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</a:t>
            </a:r>
            <a:r>
              <a:rPr sz="2176" i="1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g</a:t>
            </a:r>
            <a:r>
              <a:rPr sz="2176" i="1" spc="-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i</a:t>
            </a:r>
            <a:r>
              <a:rPr sz="2176" i="1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f</a:t>
            </a:r>
            <a:r>
              <a:rPr sz="2176" i="1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r</a:t>
            </a:r>
            <a:r>
              <a:rPr sz="2176" i="1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an</a:t>
            </a:r>
            <a:r>
              <a:rPr sz="2176" i="1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ce</a:t>
            </a:r>
            <a:r>
              <a:rPr sz="2176" i="1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.gou</a:t>
            </a:r>
            <a:r>
              <a:rPr sz="2176" i="1" spc="-163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v</a:t>
            </a:r>
            <a:r>
              <a:rPr sz="2176" i="1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</a:t>
            </a:r>
            <a:r>
              <a:rPr sz="2176" i="1" spc="-9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f</a:t>
            </a:r>
            <a:r>
              <a:rPr sz="2176" i="1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r</a:t>
            </a:r>
            <a:endParaRPr sz="2176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57913" y="969535"/>
            <a:ext cx="1631869" cy="13612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2577684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1297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smtClean="0"/>
              <a:t>Nous vous remercions pour votre attention</a:t>
            </a:r>
            <a:endParaRPr lang="fr-FR" sz="3600"/>
          </a:p>
        </p:txBody>
      </p:sp>
    </p:spTree>
    <p:extLst>
      <p:ext uri="{BB962C8B-B14F-4D97-AF65-F5344CB8AC3E}">
        <p14:creationId xmlns:p14="http://schemas.microsoft.com/office/powerpoint/2010/main" val="1949381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2200" y="-79118"/>
            <a:ext cx="9143999" cy="896959"/>
          </a:xfrm>
          <a:prstGeom prst="rect">
            <a:avLst/>
          </a:prstGeom>
        </p:spPr>
        <p:txBody>
          <a:bodyPr vert="horz" wrap="square" lIns="0" tIns="400604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ICI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13" name="object 13"/>
          <p:cNvSpPr/>
          <p:nvPr/>
        </p:nvSpPr>
        <p:spPr>
          <a:xfrm>
            <a:off x="-12200" y="1614500"/>
            <a:ext cx="5186960" cy="3357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ZoneTexte 14"/>
          <p:cNvSpPr txBox="1"/>
          <p:nvPr/>
        </p:nvSpPr>
        <p:spPr>
          <a:xfrm>
            <a:off x="5287620" y="2462057"/>
            <a:ext cx="36272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mtClean="0"/>
              <a:t>Constitue une publicité, à l’exclusion des enseignes et des pré-enseignes, toute inscription, forme ou image destinée à informer le public ou à attirer son attention  </a:t>
            </a:r>
            <a:r>
              <a:rPr lang="fr-FR" sz="1200" smtClean="0"/>
              <a:t>( Art. L.581-3 du code de l’environnement),</a:t>
            </a:r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3232650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92332"/>
            <a:ext cx="9144000" cy="787647"/>
          </a:xfrm>
          <a:prstGeom prst="rect">
            <a:avLst/>
          </a:prstGeom>
        </p:spPr>
        <p:txBody>
          <a:bodyPr vert="horz" wrap="square" lIns="0" tIns="29235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ICI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876" y="1501087"/>
            <a:ext cx="8201024" cy="3177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814" u="heavy" spc="-5">
                <a:latin typeface="Arial"/>
                <a:cs typeface="Arial"/>
              </a:rPr>
              <a:t>L</a:t>
            </a:r>
            <a:r>
              <a:rPr sz="1814" u="heavy">
                <a:latin typeface="Arial"/>
                <a:cs typeface="Arial"/>
              </a:rPr>
              <a:t>a</a:t>
            </a:r>
            <a:r>
              <a:rPr sz="1814" u="heavy" spc="-9">
                <a:latin typeface="Arial"/>
                <a:cs typeface="Arial"/>
              </a:rPr>
              <a:t> </a:t>
            </a:r>
            <a:r>
              <a:rPr sz="1814" u="heavy" spc="5">
                <a:latin typeface="Arial"/>
                <a:cs typeface="Arial"/>
              </a:rPr>
              <a:t>p</a:t>
            </a:r>
            <a:r>
              <a:rPr sz="1814" u="heavy" spc="-5">
                <a:latin typeface="Arial"/>
                <a:cs typeface="Arial"/>
              </a:rPr>
              <a:t>u</a:t>
            </a:r>
            <a:r>
              <a:rPr sz="1814" u="heavy" spc="5">
                <a:latin typeface="Arial"/>
                <a:cs typeface="Arial"/>
              </a:rPr>
              <a:t>b</a:t>
            </a:r>
            <a:r>
              <a:rPr sz="1814" u="heavy" spc="-5">
                <a:latin typeface="Arial"/>
                <a:cs typeface="Arial"/>
              </a:rPr>
              <a:t>l</a:t>
            </a:r>
            <a:r>
              <a:rPr sz="1814" u="heavy">
                <a:latin typeface="Arial"/>
                <a:cs typeface="Arial"/>
              </a:rPr>
              <a:t>ici</a:t>
            </a:r>
            <a:r>
              <a:rPr sz="1814" u="heavy" spc="-18">
                <a:latin typeface="Arial"/>
                <a:cs typeface="Arial"/>
              </a:rPr>
              <a:t>t</a:t>
            </a:r>
            <a:r>
              <a:rPr sz="1814" u="heavy">
                <a:latin typeface="Arial"/>
                <a:cs typeface="Arial"/>
              </a:rPr>
              <a:t>é</a:t>
            </a:r>
            <a:r>
              <a:rPr sz="1814" u="heavy" spc="-9">
                <a:latin typeface="Arial"/>
                <a:cs typeface="Arial"/>
              </a:rPr>
              <a:t> </a:t>
            </a:r>
            <a:r>
              <a:rPr sz="1814" u="heavy" spc="5">
                <a:latin typeface="Arial"/>
                <a:cs typeface="Arial"/>
              </a:rPr>
              <a:t>e</a:t>
            </a:r>
            <a:r>
              <a:rPr sz="1814" u="heavy" spc="-9">
                <a:latin typeface="Arial"/>
                <a:cs typeface="Arial"/>
              </a:rPr>
              <a:t>st</a:t>
            </a:r>
            <a:r>
              <a:rPr sz="1814" u="heavy" spc="-14">
                <a:latin typeface="Arial"/>
                <a:cs typeface="Arial"/>
              </a:rPr>
              <a:t> </a:t>
            </a:r>
            <a:r>
              <a:rPr sz="1814" u="heavy" spc="-5" err="1">
                <a:latin typeface="Arial"/>
                <a:cs typeface="Arial"/>
              </a:rPr>
              <a:t>i</a:t>
            </a:r>
            <a:r>
              <a:rPr sz="1814" u="heavy" spc="5" err="1">
                <a:latin typeface="Arial"/>
                <a:cs typeface="Arial"/>
              </a:rPr>
              <a:t>n</a:t>
            </a:r>
            <a:r>
              <a:rPr sz="1814" u="heavy" spc="-18" err="1">
                <a:latin typeface="Arial"/>
                <a:cs typeface="Arial"/>
              </a:rPr>
              <a:t>t</a:t>
            </a:r>
            <a:r>
              <a:rPr sz="1814" u="heavy" spc="-5" err="1">
                <a:latin typeface="Arial"/>
                <a:cs typeface="Arial"/>
              </a:rPr>
              <a:t>e</a:t>
            </a:r>
            <a:r>
              <a:rPr sz="1814" u="heavy" spc="9" err="1">
                <a:latin typeface="Arial"/>
                <a:cs typeface="Arial"/>
              </a:rPr>
              <a:t>r</a:t>
            </a:r>
            <a:r>
              <a:rPr sz="1814" u="heavy" spc="-5" err="1">
                <a:latin typeface="Arial"/>
                <a:cs typeface="Arial"/>
              </a:rPr>
              <a:t>d</a:t>
            </a:r>
            <a:r>
              <a:rPr sz="1814" u="heavy" err="1">
                <a:latin typeface="Arial"/>
                <a:cs typeface="Arial"/>
              </a:rPr>
              <a:t>i</a:t>
            </a:r>
            <a:r>
              <a:rPr sz="1814" u="heavy" spc="-18" err="1">
                <a:latin typeface="Arial"/>
                <a:cs typeface="Arial"/>
              </a:rPr>
              <a:t>t</a:t>
            </a:r>
            <a:r>
              <a:rPr sz="1814" u="heavy" err="1">
                <a:latin typeface="Arial"/>
                <a:cs typeface="Arial"/>
              </a:rPr>
              <a:t>e</a:t>
            </a:r>
            <a:r>
              <a:rPr sz="1814" u="heavy" spc="-9">
                <a:latin typeface="Arial"/>
                <a:cs typeface="Arial"/>
              </a:rPr>
              <a:t> </a:t>
            </a:r>
            <a:r>
              <a:rPr sz="1814" u="heavy" spc="-9" smtClean="0">
                <a:latin typeface="Arial"/>
                <a:cs typeface="Arial"/>
              </a:rPr>
              <a:t>:</a:t>
            </a:r>
            <a:endParaRPr lang="fr-FR" sz="1814" u="heavy" spc="-9" smtClean="0">
              <a:latin typeface="Arial"/>
              <a:cs typeface="Arial"/>
            </a:endParaRPr>
          </a:p>
          <a:p>
            <a:pPr marL="11516"/>
            <a:endParaRPr sz="1814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lang="fr-FR" sz="1768" smtClean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768">
              <a:latin typeface="Times New Roman"/>
              <a:cs typeface="Times New Roman"/>
            </a:endParaRPr>
          </a:p>
          <a:p>
            <a:pPr marL="779658" marR="4607" lvl="1" indent="-310942" algn="just">
              <a:lnSpc>
                <a:spcPts val="2022"/>
              </a:lnSpc>
            </a:pPr>
            <a:r>
              <a:rPr sz="1814" spc="-5">
                <a:latin typeface="Arial"/>
                <a:cs typeface="Arial"/>
              </a:rPr>
              <a:t>1</a:t>
            </a:r>
            <a:r>
              <a:rPr sz="1814" spc="-9">
                <a:latin typeface="Arial"/>
                <a:cs typeface="Arial"/>
              </a:rPr>
              <a:t>°</a:t>
            </a:r>
            <a:r>
              <a:rPr sz="1814" spc="18">
                <a:latin typeface="Arial"/>
                <a:cs typeface="Arial"/>
              </a:rPr>
              <a:t> </a:t>
            </a:r>
            <a:r>
              <a:rPr sz="1814" spc="-18">
                <a:latin typeface="Arial"/>
                <a:cs typeface="Arial"/>
              </a:rPr>
              <a:t>S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9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9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9">
                <a:latin typeface="Arial"/>
                <a:cs typeface="Arial"/>
              </a:rPr>
              <a:t>m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 spc="5">
                <a:latin typeface="Arial"/>
                <a:cs typeface="Arial"/>
              </a:rPr>
              <a:t>b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18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cl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 spc="5">
                <a:latin typeface="Arial"/>
                <a:cs typeface="Arial"/>
              </a:rPr>
              <a:t>ssé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9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pa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9">
                <a:latin typeface="Arial"/>
                <a:cs typeface="Arial"/>
              </a:rPr>
              <a:t>m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14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18">
                <a:latin typeface="Arial"/>
                <a:cs typeface="Arial"/>
              </a:rPr>
              <a:t> </a:t>
            </a:r>
            <a:r>
              <a:rPr sz="1814" spc="-9">
                <a:latin typeface="Arial"/>
                <a:cs typeface="Arial"/>
              </a:rPr>
              <a:t>m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18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h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-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ri</a:t>
            </a:r>
            <a:r>
              <a:rPr sz="1814" spc="5">
                <a:latin typeface="Arial"/>
                <a:cs typeface="Arial"/>
              </a:rPr>
              <a:t>q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9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o</a:t>
            </a:r>
            <a:r>
              <a:rPr sz="1814">
                <a:latin typeface="Arial"/>
                <a:cs typeface="Arial"/>
              </a:rPr>
              <a:t>u</a:t>
            </a:r>
            <a:r>
              <a:rPr sz="1814" spc="5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5">
                <a:latin typeface="Arial"/>
                <a:cs typeface="Arial"/>
              </a:rPr>
              <a:t>nsc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s à</a:t>
            </a:r>
            <a:r>
              <a:rPr sz="1814" spc="-9">
                <a:latin typeface="Arial"/>
                <a:cs typeface="Arial"/>
              </a:rPr>
              <a:t> </a:t>
            </a:r>
            <a:r>
              <a:rPr sz="1814">
                <a:latin typeface="Arial"/>
                <a:cs typeface="Arial"/>
              </a:rPr>
              <a:t>l</a:t>
            </a:r>
            <a:r>
              <a:rPr sz="1814" spc="-5">
                <a:latin typeface="Arial"/>
                <a:cs typeface="Arial"/>
              </a:rPr>
              <a:t>'i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>
                <a:latin typeface="Arial"/>
                <a:cs typeface="Arial"/>
              </a:rPr>
              <a:t>v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re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su</a:t>
            </a:r>
            <a:r>
              <a:rPr sz="1814" spc="-5">
                <a:latin typeface="Arial"/>
                <a:cs typeface="Arial"/>
              </a:rPr>
              <a:t>p</a:t>
            </a:r>
            <a:r>
              <a:rPr sz="1814" spc="5">
                <a:latin typeface="Arial"/>
                <a:cs typeface="Arial"/>
              </a:rPr>
              <a:t>p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é</a:t>
            </a:r>
            <a:r>
              <a:rPr sz="1814">
                <a:latin typeface="Arial"/>
                <a:cs typeface="Arial"/>
              </a:rPr>
              <a:t>m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>
                <a:latin typeface="Arial"/>
                <a:cs typeface="Arial"/>
              </a:rPr>
              <a:t>re</a:t>
            </a:r>
            <a:r>
              <a:rPr sz="1814" spc="-5">
                <a:latin typeface="Arial"/>
                <a:cs typeface="Arial"/>
              </a:rPr>
              <a:t> </a:t>
            </a:r>
            <a:r>
              <a:rPr sz="1814" spc="-9">
                <a:latin typeface="Arial"/>
                <a:cs typeface="Arial"/>
              </a:rPr>
              <a:t>;</a:t>
            </a:r>
            <a:endParaRPr sz="1814">
              <a:latin typeface="Arial"/>
              <a:cs typeface="Arial"/>
            </a:endParaRPr>
          </a:p>
          <a:p>
            <a:pPr lvl="1" algn="just">
              <a:spcBef>
                <a:spcPts val="1"/>
              </a:spcBef>
            </a:pPr>
            <a:endParaRPr sz="1587">
              <a:latin typeface="Times New Roman"/>
              <a:cs typeface="Times New Roman"/>
            </a:endParaRPr>
          </a:p>
          <a:p>
            <a:pPr marL="468716" lvl="1" algn="just"/>
            <a:r>
              <a:rPr sz="1814" spc="-5">
                <a:latin typeface="Arial"/>
                <a:cs typeface="Arial"/>
              </a:rPr>
              <a:t>2</a:t>
            </a:r>
            <a:r>
              <a:rPr sz="1814" spc="-9">
                <a:latin typeface="Arial"/>
                <a:cs typeface="Arial"/>
              </a:rPr>
              <a:t>°</a:t>
            </a:r>
            <a:r>
              <a:rPr sz="1814">
                <a:latin typeface="Arial"/>
                <a:cs typeface="Arial"/>
              </a:rPr>
              <a:t> </a:t>
            </a:r>
            <a:r>
              <a:rPr sz="1814" spc="-18">
                <a:latin typeface="Arial"/>
                <a:cs typeface="Arial"/>
              </a:rPr>
              <a:t>S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 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m</a:t>
            </a:r>
            <a:r>
              <a:rPr sz="1814" spc="-5">
                <a:latin typeface="Arial"/>
                <a:cs typeface="Arial"/>
              </a:rPr>
              <a:t>o</a:t>
            </a:r>
            <a:r>
              <a:rPr sz="1814" spc="5">
                <a:latin typeface="Arial"/>
                <a:cs typeface="Arial"/>
              </a:rPr>
              <a:t>nu</a:t>
            </a:r>
            <a:r>
              <a:rPr sz="1814" spc="-9">
                <a:latin typeface="Arial"/>
                <a:cs typeface="Arial"/>
              </a:rPr>
              <a:t>m</a:t>
            </a:r>
            <a:r>
              <a:rPr sz="1814" spc="5">
                <a:latin typeface="Arial"/>
                <a:cs typeface="Arial"/>
              </a:rPr>
              <a:t>en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 spc="-14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d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5">
                <a:latin typeface="Arial"/>
                <a:cs typeface="Arial"/>
              </a:rPr>
              <a:t>i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s</a:t>
            </a:r>
            <a:r>
              <a:rPr sz="1814" spc="5">
                <a:latin typeface="Arial"/>
                <a:cs typeface="Arial"/>
              </a:rPr>
              <a:t>sé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-9">
                <a:latin typeface="Arial"/>
                <a:cs typeface="Arial"/>
              </a:rPr>
              <a:t>;</a:t>
            </a:r>
            <a:endParaRPr sz="1814">
              <a:latin typeface="Arial"/>
              <a:cs typeface="Arial"/>
            </a:endParaRPr>
          </a:p>
          <a:p>
            <a:pPr marL="468716" marR="800963" lvl="1" algn="just">
              <a:lnSpc>
                <a:spcPct val="185800"/>
              </a:lnSpc>
            </a:pPr>
            <a:r>
              <a:rPr sz="1814" spc="-5">
                <a:latin typeface="Arial"/>
                <a:cs typeface="Arial"/>
              </a:rPr>
              <a:t>3</a:t>
            </a:r>
            <a:r>
              <a:rPr sz="1814" spc="-9">
                <a:latin typeface="Arial"/>
                <a:cs typeface="Arial"/>
              </a:rPr>
              <a:t>°</a:t>
            </a:r>
            <a:r>
              <a:rPr sz="1814">
                <a:latin typeface="Arial"/>
                <a:cs typeface="Arial"/>
              </a:rPr>
              <a:t> D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>
                <a:latin typeface="Arial"/>
                <a:cs typeface="Arial"/>
              </a:rPr>
              <a:t>s l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 spc="-9">
                <a:latin typeface="Arial"/>
                <a:cs typeface="Arial"/>
              </a:rPr>
              <a:t>œ</a:t>
            </a:r>
            <a:r>
              <a:rPr sz="1814" spc="-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rs </a:t>
            </a:r>
            <a:r>
              <a:rPr sz="1814" spc="5">
                <a:latin typeface="Arial"/>
                <a:cs typeface="Arial"/>
              </a:rPr>
              <a:t>de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-5">
                <a:latin typeface="Arial"/>
                <a:cs typeface="Arial"/>
              </a:rPr>
              <a:t>p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c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-5">
                <a:latin typeface="Arial"/>
                <a:cs typeface="Arial"/>
              </a:rPr>
              <a:t>n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 spc="-18">
                <a:latin typeface="Arial"/>
                <a:cs typeface="Arial"/>
              </a:rPr>
              <a:t>t</a:t>
            </a:r>
            <a:r>
              <a:rPr sz="1814">
                <a:latin typeface="Arial"/>
                <a:cs typeface="Arial"/>
              </a:rPr>
              <a:t>i</a:t>
            </a:r>
            <a:r>
              <a:rPr sz="1814" spc="-5">
                <a:latin typeface="Arial"/>
                <a:cs typeface="Arial"/>
              </a:rPr>
              <a:t>o</a:t>
            </a:r>
            <a:r>
              <a:rPr sz="1814" spc="5">
                <a:latin typeface="Arial"/>
                <a:cs typeface="Arial"/>
              </a:rPr>
              <a:t>n</a:t>
            </a:r>
            <a:r>
              <a:rPr sz="1814" spc="-5">
                <a:latin typeface="Arial"/>
                <a:cs typeface="Arial"/>
              </a:rPr>
              <a:t>a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x</a:t>
            </a:r>
            <a:r>
              <a:rPr sz="1814" spc="-9">
                <a:latin typeface="Arial"/>
                <a:cs typeface="Arial"/>
              </a:rPr>
              <a:t> 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 spc="-9">
                <a:latin typeface="Arial"/>
                <a:cs typeface="Arial"/>
              </a:rPr>
              <a:t>t</a:t>
            </a:r>
            <a:r>
              <a:rPr sz="1814" spc="-14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</a:t>
            </a:r>
            <a:r>
              <a:rPr lang="fr-FR" sz="1814" smtClean="0">
                <a:latin typeface="Arial"/>
                <a:cs typeface="Arial"/>
              </a:rPr>
              <a:t>r</a:t>
            </a:r>
            <a:r>
              <a:rPr lang="fr-FR" sz="1814" spc="5" smtClean="0">
                <a:latin typeface="Arial"/>
                <a:cs typeface="Arial"/>
              </a:rPr>
              <a:t>é</a:t>
            </a:r>
            <a:r>
              <a:rPr lang="fr-FR" sz="1814" smtClean="0">
                <a:latin typeface="Arial"/>
                <a:cs typeface="Arial"/>
              </a:rPr>
              <a:t>s</a:t>
            </a:r>
            <a:r>
              <a:rPr lang="fr-FR" sz="1814" spc="5" smtClean="0">
                <a:latin typeface="Arial"/>
                <a:cs typeface="Arial"/>
              </a:rPr>
              <a:t>e</a:t>
            </a:r>
            <a:r>
              <a:rPr lang="fr-FR" sz="1814" smtClean="0">
                <a:latin typeface="Arial"/>
                <a:cs typeface="Arial"/>
              </a:rPr>
              <a:t>rv</a:t>
            </a:r>
            <a:r>
              <a:rPr lang="fr-FR" sz="1814" spc="-5" smtClean="0">
                <a:latin typeface="Arial"/>
                <a:cs typeface="Arial"/>
              </a:rPr>
              <a:t>e</a:t>
            </a:r>
            <a:r>
              <a:rPr lang="fr-FR" sz="1814" smtClean="0">
                <a:latin typeface="Arial"/>
                <a:cs typeface="Arial"/>
              </a:rPr>
              <a:t>s</a:t>
            </a:r>
            <a:r>
              <a:rPr sz="1814" smtClean="0">
                <a:latin typeface="Arial"/>
                <a:cs typeface="Arial"/>
              </a:rPr>
              <a:t> </a:t>
            </a:r>
            <a:r>
              <a:rPr lang="fr-FR" sz="1814" smtClean="0">
                <a:latin typeface="Arial"/>
                <a:cs typeface="Arial"/>
              </a:rPr>
              <a:t>n</a:t>
            </a:r>
            <a:r>
              <a:rPr lang="fr-FR" sz="1814" spc="5" smtClean="0">
                <a:latin typeface="Arial"/>
                <a:cs typeface="Arial"/>
              </a:rPr>
              <a:t>a</a:t>
            </a:r>
            <a:r>
              <a:rPr lang="fr-FR" sz="1814" spc="-18" smtClean="0">
                <a:latin typeface="Arial"/>
                <a:cs typeface="Arial"/>
              </a:rPr>
              <a:t>t</a:t>
            </a:r>
            <a:r>
              <a:rPr lang="fr-FR" sz="1814" spc="-5" smtClean="0">
                <a:latin typeface="Arial"/>
                <a:cs typeface="Arial"/>
              </a:rPr>
              <a:t>u</a:t>
            </a:r>
            <a:r>
              <a:rPr lang="fr-FR" sz="1814" spc="9" smtClean="0">
                <a:latin typeface="Arial"/>
                <a:cs typeface="Arial"/>
              </a:rPr>
              <a:t>r</a:t>
            </a:r>
            <a:r>
              <a:rPr lang="fr-FR" sz="1814" spc="-5" smtClean="0">
                <a:latin typeface="Arial"/>
                <a:cs typeface="Arial"/>
              </a:rPr>
              <a:t>e</a:t>
            </a:r>
            <a:r>
              <a:rPr lang="fr-FR" sz="1814" smtClean="0">
                <a:latin typeface="Arial"/>
                <a:cs typeface="Arial"/>
              </a:rPr>
              <a:t>l</a:t>
            </a:r>
            <a:r>
              <a:rPr lang="fr-FR" sz="1814" spc="-5" smtClean="0">
                <a:latin typeface="Arial"/>
                <a:cs typeface="Arial"/>
              </a:rPr>
              <a:t>l</a:t>
            </a:r>
            <a:r>
              <a:rPr lang="fr-FR" sz="1814" spc="5" smtClean="0">
                <a:latin typeface="Arial"/>
                <a:cs typeface="Arial"/>
              </a:rPr>
              <a:t>e</a:t>
            </a:r>
            <a:r>
              <a:rPr lang="fr-FR" sz="1814" smtClean="0">
                <a:latin typeface="Arial"/>
                <a:cs typeface="Arial"/>
              </a:rPr>
              <a:t>s</a:t>
            </a:r>
            <a:r>
              <a:rPr sz="1814" smtClean="0">
                <a:latin typeface="Arial"/>
                <a:cs typeface="Arial"/>
              </a:rPr>
              <a:t> </a:t>
            </a:r>
            <a:r>
              <a:rPr sz="1814" spc="-9" smtClean="0">
                <a:latin typeface="Arial"/>
                <a:cs typeface="Arial"/>
              </a:rPr>
              <a:t>;</a:t>
            </a:r>
            <a:endParaRPr lang="fr-FR" sz="1814" spc="-9" smtClean="0">
              <a:latin typeface="Arial"/>
              <a:cs typeface="Arial"/>
            </a:endParaRPr>
          </a:p>
          <a:p>
            <a:pPr marL="468716" marR="800963" lvl="1" algn="just">
              <a:lnSpc>
                <a:spcPct val="185800"/>
              </a:lnSpc>
            </a:pPr>
            <a:r>
              <a:rPr sz="1814" spc="-9" smtClean="0">
                <a:latin typeface="Arial"/>
                <a:cs typeface="Arial"/>
              </a:rPr>
              <a:t> </a:t>
            </a:r>
            <a:r>
              <a:rPr sz="1814" spc="-5">
                <a:latin typeface="Arial"/>
                <a:cs typeface="Arial"/>
              </a:rPr>
              <a:t>4</a:t>
            </a:r>
            <a:r>
              <a:rPr sz="1814" spc="-9">
                <a:latin typeface="Arial"/>
                <a:cs typeface="Arial"/>
              </a:rPr>
              <a:t>°</a:t>
            </a:r>
            <a:r>
              <a:rPr sz="1814">
                <a:latin typeface="Arial"/>
                <a:cs typeface="Arial"/>
              </a:rPr>
              <a:t> </a:t>
            </a:r>
            <a:r>
              <a:rPr sz="1814" spc="-18">
                <a:latin typeface="Arial"/>
                <a:cs typeface="Arial"/>
              </a:rPr>
              <a:t>S</a:t>
            </a:r>
            <a:r>
              <a:rPr sz="1814" spc="5">
                <a:latin typeface="Arial"/>
                <a:cs typeface="Arial"/>
              </a:rPr>
              <a:t>u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 l</a:t>
            </a:r>
            <a:r>
              <a:rPr sz="1814" spc="5">
                <a:latin typeface="Arial"/>
                <a:cs typeface="Arial"/>
              </a:rPr>
              <a:t>e</a:t>
            </a:r>
            <a:r>
              <a:rPr sz="1814">
                <a:latin typeface="Arial"/>
                <a:cs typeface="Arial"/>
              </a:rPr>
              <a:t>s </a:t>
            </a:r>
            <a:r>
              <a:rPr sz="1814" spc="5">
                <a:latin typeface="Arial"/>
                <a:cs typeface="Arial"/>
              </a:rPr>
              <a:t>a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5">
                <a:latin typeface="Arial"/>
                <a:cs typeface="Arial"/>
              </a:rPr>
              <a:t>b</a:t>
            </a:r>
            <a:r>
              <a:rPr sz="1814">
                <a:latin typeface="Arial"/>
                <a:cs typeface="Arial"/>
              </a:rPr>
              <a:t>r</a:t>
            </a:r>
            <a:r>
              <a:rPr sz="1814" spc="-5">
                <a:latin typeface="Arial"/>
                <a:cs typeface="Arial"/>
              </a:rPr>
              <a:t>e</a:t>
            </a:r>
            <a:r>
              <a:rPr sz="1814" spc="5">
                <a:latin typeface="Arial"/>
                <a:cs typeface="Arial"/>
              </a:rPr>
              <a:t>s</a:t>
            </a:r>
            <a:r>
              <a:rPr sz="1814" spc="-9">
                <a:latin typeface="Arial"/>
                <a:cs typeface="Arial"/>
              </a:rPr>
              <a:t>.</a:t>
            </a:r>
            <a:endParaRPr sz="1814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158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90500"/>
            <a:ext cx="91440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3" marR="4607" indent="-11113" algn="ctr">
              <a:lnSpc>
                <a:spcPts val="3237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 </a:t>
            </a:r>
            <a:endParaRPr lang="fr-FR" sz="3200" spc="-9" smtClean="0">
              <a:solidFill>
                <a:srgbClr val="971B81"/>
              </a:solidFill>
              <a:latin typeface="Arial"/>
              <a:cs typeface="Arial"/>
            </a:endParaRPr>
          </a:p>
          <a:p>
            <a:pPr marL="11113" marR="4607" indent="-11113" algn="ctr">
              <a:lnSpc>
                <a:spcPts val="3237"/>
              </a:lnSpc>
            </a:pPr>
            <a:endParaRPr lang="fr-FR" sz="3200" spc="-9" smtClean="0">
              <a:solidFill>
                <a:srgbClr val="971B81"/>
              </a:solidFill>
              <a:latin typeface="Arial"/>
              <a:cs typeface="Arial"/>
            </a:endParaRPr>
          </a:p>
          <a:p>
            <a:pPr marL="11113" marR="4607" indent="-11113" algn="ctr">
              <a:lnSpc>
                <a:spcPts val="3237"/>
              </a:lnSpc>
            </a:pP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H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3200" spc="-5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mtClean="0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172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LO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M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36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O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0" y="1749807"/>
            <a:ext cx="9143999" cy="271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0405">
              <a:lnSpc>
                <a:spcPts val="2099"/>
              </a:lnSpc>
            </a:pPr>
            <a:r>
              <a:rPr sz="2400" b="1" spc="-145">
                <a:latin typeface="Arial"/>
                <a:cs typeface="Arial"/>
              </a:rPr>
              <a:t>T</a:t>
            </a:r>
            <a:r>
              <a:rPr sz="2400" b="1" spc="-9">
                <a:latin typeface="Arial"/>
                <a:cs typeface="Arial"/>
              </a:rPr>
              <a:t>o</a:t>
            </a:r>
            <a:r>
              <a:rPr sz="2400" b="1" spc="-18">
                <a:latin typeface="Arial"/>
                <a:cs typeface="Arial"/>
              </a:rPr>
              <a:t>u</a:t>
            </a:r>
            <a:r>
              <a:rPr sz="2400" b="1" spc="-9">
                <a:latin typeface="Arial"/>
                <a:cs typeface="Arial"/>
              </a:rPr>
              <a:t>t</a:t>
            </a:r>
            <a:r>
              <a:rPr sz="2400" b="1">
                <a:latin typeface="Arial"/>
                <a:cs typeface="Arial"/>
              </a:rPr>
              <a:t>e</a:t>
            </a:r>
            <a:r>
              <a:rPr sz="2400" b="1" spc="-9">
                <a:latin typeface="Arial"/>
                <a:cs typeface="Arial"/>
              </a:rPr>
              <a:t> </a:t>
            </a:r>
            <a:r>
              <a:rPr sz="2400" b="1" spc="-18">
                <a:latin typeface="Arial"/>
                <a:cs typeface="Arial"/>
              </a:rPr>
              <a:t>p</a:t>
            </a:r>
            <a:r>
              <a:rPr sz="2400" b="1" spc="-9">
                <a:latin typeface="Arial"/>
                <a:cs typeface="Arial"/>
              </a:rPr>
              <a:t>u</a:t>
            </a:r>
            <a:r>
              <a:rPr sz="2400" b="1" spc="-18">
                <a:latin typeface="Arial"/>
                <a:cs typeface="Arial"/>
              </a:rPr>
              <a:t>bli</a:t>
            </a:r>
            <a:r>
              <a:rPr sz="2400" b="1" spc="5">
                <a:latin typeface="Arial"/>
                <a:cs typeface="Arial"/>
              </a:rPr>
              <a:t>c</a:t>
            </a:r>
            <a:r>
              <a:rPr sz="2400" b="1" spc="-18">
                <a:latin typeface="Arial"/>
                <a:cs typeface="Arial"/>
              </a:rPr>
              <a:t>i</a:t>
            </a:r>
            <a:r>
              <a:rPr sz="2400" b="1">
                <a:latin typeface="Arial"/>
                <a:cs typeface="Arial"/>
              </a:rPr>
              <a:t>té</a:t>
            </a:r>
            <a:r>
              <a:rPr sz="2400" b="1" spc="-9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e</a:t>
            </a:r>
            <a:r>
              <a:rPr sz="2400" b="1" spc="-5">
                <a:latin typeface="Arial"/>
                <a:cs typeface="Arial"/>
              </a:rPr>
              <a:t>s</a:t>
            </a:r>
            <a:r>
              <a:rPr sz="2400" b="1">
                <a:latin typeface="Arial"/>
                <a:cs typeface="Arial"/>
              </a:rPr>
              <a:t>t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18">
                <a:latin typeface="Arial"/>
                <a:cs typeface="Arial"/>
              </a:rPr>
              <a:t>i</a:t>
            </a:r>
            <a:r>
              <a:rPr sz="2400" b="1" spc="-9">
                <a:latin typeface="Arial"/>
                <a:cs typeface="Arial"/>
              </a:rPr>
              <a:t>n</a:t>
            </a:r>
            <a:r>
              <a:rPr sz="2400" b="1">
                <a:latin typeface="Arial"/>
                <a:cs typeface="Arial"/>
              </a:rPr>
              <a:t>t</a:t>
            </a:r>
            <a:r>
              <a:rPr sz="2400" b="1" spc="-5">
                <a:latin typeface="Arial"/>
                <a:cs typeface="Arial"/>
              </a:rPr>
              <a:t>er</a:t>
            </a:r>
            <a:r>
              <a:rPr sz="2400" b="1" spc="5">
                <a:latin typeface="Arial"/>
                <a:cs typeface="Arial"/>
              </a:rPr>
              <a:t>d</a:t>
            </a:r>
            <a:r>
              <a:rPr sz="2400" b="1" spc="-18">
                <a:latin typeface="Arial"/>
                <a:cs typeface="Arial"/>
              </a:rPr>
              <a:t>i</a:t>
            </a:r>
            <a:r>
              <a:rPr sz="2400" b="1">
                <a:latin typeface="Arial"/>
                <a:cs typeface="Arial"/>
              </a:rPr>
              <a:t>te</a:t>
            </a:r>
            <a:r>
              <a:rPr sz="2400" b="1" spc="-9">
                <a:latin typeface="Arial"/>
                <a:cs typeface="Arial"/>
              </a:rPr>
              <a:t> </a:t>
            </a:r>
            <a:r>
              <a:rPr sz="2400" b="1" spc="-5">
                <a:latin typeface="Arial"/>
                <a:cs typeface="Arial"/>
              </a:rPr>
              <a:t>e</a:t>
            </a:r>
            <a:r>
              <a:rPr sz="2400" b="1" spc="-9">
                <a:latin typeface="Arial"/>
                <a:cs typeface="Arial"/>
              </a:rPr>
              <a:t>n d</a:t>
            </a:r>
            <a:r>
              <a:rPr sz="2400" b="1" spc="-5">
                <a:latin typeface="Arial"/>
                <a:cs typeface="Arial"/>
              </a:rPr>
              <a:t>e</a:t>
            </a:r>
            <a:r>
              <a:rPr sz="2400" b="1" spc="-18">
                <a:latin typeface="Arial"/>
                <a:cs typeface="Arial"/>
              </a:rPr>
              <a:t>h</a:t>
            </a:r>
            <a:r>
              <a:rPr sz="2400" b="1" spc="-9">
                <a:latin typeface="Arial"/>
                <a:cs typeface="Arial"/>
              </a:rPr>
              <a:t>o</a:t>
            </a:r>
            <a:r>
              <a:rPr sz="2400" b="1" spc="-5">
                <a:latin typeface="Arial"/>
                <a:cs typeface="Arial"/>
              </a:rPr>
              <a:t>rs</a:t>
            </a:r>
            <a:r>
              <a:rPr sz="2400" b="1" spc="-9">
                <a:latin typeface="Arial"/>
                <a:cs typeface="Arial"/>
              </a:rPr>
              <a:t> </a:t>
            </a:r>
            <a:r>
              <a:rPr sz="2400" b="1" spc="-18">
                <a:latin typeface="Arial"/>
                <a:cs typeface="Arial"/>
              </a:rPr>
              <a:t>d</a:t>
            </a:r>
            <a:r>
              <a:rPr sz="2400" b="1" spc="-9">
                <a:latin typeface="Arial"/>
                <a:cs typeface="Arial"/>
              </a:rPr>
              <a:t>e</a:t>
            </a:r>
            <a:r>
              <a:rPr sz="2400" b="1">
                <a:latin typeface="Arial"/>
                <a:cs typeface="Arial"/>
              </a:rPr>
              <a:t>s</a:t>
            </a:r>
            <a:r>
              <a:rPr sz="2400" b="1" spc="-18">
                <a:latin typeface="Arial"/>
                <a:cs typeface="Arial"/>
              </a:rPr>
              <a:t> </a:t>
            </a:r>
            <a:r>
              <a:rPr lang="fr-FR" sz="2400" b="1" spc="5" smtClean="0">
                <a:latin typeface="Arial"/>
                <a:cs typeface="Arial"/>
              </a:rPr>
              <a:t>a</a:t>
            </a:r>
            <a:r>
              <a:rPr lang="fr-FR" sz="2400" b="1" spc="-18" smtClean="0">
                <a:latin typeface="Arial"/>
                <a:cs typeface="Arial"/>
              </a:rPr>
              <a:t>g</a:t>
            </a:r>
            <a:r>
              <a:rPr lang="fr-FR" sz="2400" b="1" spc="-9" smtClean="0">
                <a:latin typeface="Arial"/>
                <a:cs typeface="Arial"/>
              </a:rPr>
              <a:t>g</a:t>
            </a:r>
            <a:r>
              <a:rPr lang="fr-FR" sz="2400" b="1" spc="-18" smtClean="0">
                <a:latin typeface="Arial"/>
                <a:cs typeface="Arial"/>
              </a:rPr>
              <a:t>l</a:t>
            </a:r>
            <a:r>
              <a:rPr lang="fr-FR" sz="2400" b="1" spc="-5" smtClean="0">
                <a:latin typeface="Arial"/>
                <a:cs typeface="Arial"/>
              </a:rPr>
              <a:t>om</a:t>
            </a:r>
            <a:r>
              <a:rPr lang="fr-FR" sz="2400" b="1" spc="5" smtClean="0">
                <a:latin typeface="Arial"/>
                <a:cs typeface="Arial"/>
              </a:rPr>
              <a:t>é</a:t>
            </a:r>
            <a:r>
              <a:rPr lang="fr-FR" sz="2400" b="1" spc="-5" smtClean="0">
                <a:latin typeface="Arial"/>
                <a:cs typeface="Arial"/>
              </a:rPr>
              <a:t>ra</a:t>
            </a:r>
            <a:r>
              <a:rPr lang="fr-FR" sz="2400" b="1" smtClean="0">
                <a:latin typeface="Arial"/>
                <a:cs typeface="Arial"/>
              </a:rPr>
              <a:t>t</a:t>
            </a:r>
            <a:r>
              <a:rPr lang="fr-FR" sz="2400" b="1" spc="-9" smtClean="0">
                <a:latin typeface="Arial"/>
                <a:cs typeface="Arial"/>
              </a:rPr>
              <a:t>i</a:t>
            </a:r>
            <a:r>
              <a:rPr lang="fr-FR" sz="2400" b="1" spc="-18" smtClean="0">
                <a:latin typeface="Arial"/>
                <a:cs typeface="Arial"/>
              </a:rPr>
              <a:t>o</a:t>
            </a:r>
            <a:r>
              <a:rPr lang="fr-FR" sz="2400" b="1" spc="-9" smtClean="0">
                <a:latin typeface="Arial"/>
                <a:cs typeface="Arial"/>
              </a:rPr>
              <a:t>n</a:t>
            </a:r>
            <a:r>
              <a:rPr lang="fr-FR" sz="2400" b="1" smtClean="0">
                <a:latin typeface="Arial"/>
                <a:cs typeface="Arial"/>
              </a:rPr>
              <a:t>s</a:t>
            </a:r>
            <a:endParaRPr lang="fr-FR"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8851" y="2540506"/>
            <a:ext cx="6495234" cy="3123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1882444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57175"/>
            <a:ext cx="9144000" cy="1375394"/>
          </a:xfrm>
          <a:prstGeom prst="rect">
            <a:avLst/>
          </a:prstGeom>
        </p:spPr>
        <p:txBody>
          <a:bodyPr vert="horz" wrap="square" lIns="0" tIns="117301" rIns="0" bIns="0" rtlCol="0" anchor="ctr">
            <a:spAutoFit/>
          </a:bodyPr>
          <a:lstStyle/>
          <a:p>
            <a:pPr marR="4607" algn="ctr">
              <a:lnSpc>
                <a:spcPts val="3237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TE</a:t>
            </a:r>
            <a:r>
              <a:rPr sz="3200" spc="-168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'I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R </a:t>
            </a:r>
            <a: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  <a:t/>
            </a:r>
            <a:b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</a:br>
            <a:r>
              <a:rPr lang="fr-FR" sz="3200">
                <a:solidFill>
                  <a:srgbClr val="971B81"/>
                </a:solidFill>
                <a:latin typeface="Arial"/>
                <a:cs typeface="Arial"/>
              </a:rPr>
              <a:t/>
            </a:r>
            <a:br>
              <a:rPr lang="fr-FR" sz="3200">
                <a:solidFill>
                  <a:srgbClr val="971B81"/>
                </a:solidFill>
                <a:latin typeface="Arial"/>
                <a:cs typeface="Arial"/>
              </a:rPr>
            </a:b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 spc="-27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163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LO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M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36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TIO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8938" y="2746593"/>
            <a:ext cx="7531708" cy="120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27"/>
              <a:t>Toute publicité en agglomération est règlementée depuis juillet 2012</a:t>
            </a:r>
          </a:p>
        </p:txBody>
      </p:sp>
    </p:spTree>
    <p:extLst>
      <p:ext uri="{BB962C8B-B14F-4D97-AF65-F5344CB8AC3E}">
        <p14:creationId xmlns:p14="http://schemas.microsoft.com/office/powerpoint/2010/main" val="345889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08356"/>
            <a:ext cx="9144000" cy="1453266"/>
          </a:xfrm>
          <a:prstGeom prst="rect">
            <a:avLst/>
          </a:prstGeom>
        </p:spPr>
        <p:txBody>
          <a:bodyPr vert="horz" wrap="square" lIns="0" tIns="205977" rIns="0" bIns="0" rtlCol="0" anchor="ctr">
            <a:spAutoFit/>
          </a:bodyPr>
          <a:lstStyle/>
          <a:p>
            <a:pPr marR="4607" algn="ctr">
              <a:lnSpc>
                <a:spcPts val="3237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ICI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68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63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5" smtClean="0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'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5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IE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  <a:t/>
            </a:r>
            <a:b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</a:br>
            <a:r>
              <a:rPr lang="fr-FR" sz="3200">
                <a:solidFill>
                  <a:srgbClr val="971B81"/>
                </a:solidFill>
                <a:latin typeface="Arial"/>
                <a:cs typeface="Arial"/>
              </a:rPr>
              <a:t/>
            </a:r>
            <a:br>
              <a:rPr lang="fr-FR" sz="3200">
                <a:solidFill>
                  <a:srgbClr val="971B81"/>
                </a:solidFill>
                <a:latin typeface="Arial"/>
                <a:cs typeface="Arial"/>
              </a:rPr>
            </a:br>
            <a:r>
              <a:rPr sz="3200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163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LO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M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36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TIO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6" name="object 4"/>
          <p:cNvSpPr/>
          <p:nvPr/>
        </p:nvSpPr>
        <p:spPr>
          <a:xfrm>
            <a:off x="1057084" y="1977937"/>
            <a:ext cx="7029830" cy="3524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Rectangle 8"/>
          <p:cNvSpPr/>
          <p:nvPr/>
        </p:nvSpPr>
        <p:spPr>
          <a:xfrm>
            <a:off x="5884867" y="5916536"/>
            <a:ext cx="2465844" cy="403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16" marR="4607" algn="ctr">
              <a:lnSpc>
                <a:spcPct val="93100"/>
              </a:lnSpc>
            </a:pPr>
            <a:r>
              <a:rPr lang="fr-FR" sz="2176" b="1">
                <a:latin typeface="Arial"/>
                <a:cs typeface="Arial"/>
              </a:rPr>
              <a:t>Maximum 4 M²</a:t>
            </a:r>
          </a:p>
        </p:txBody>
      </p:sp>
    </p:spTree>
    <p:extLst>
      <p:ext uri="{BB962C8B-B14F-4D97-AF65-F5344CB8AC3E}">
        <p14:creationId xmlns:p14="http://schemas.microsoft.com/office/powerpoint/2010/main" val="3378991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08334"/>
            <a:ext cx="9144000" cy="1453307"/>
          </a:xfrm>
          <a:prstGeom prst="rect">
            <a:avLst/>
          </a:prstGeom>
        </p:spPr>
        <p:txBody>
          <a:bodyPr vert="horz" wrap="square" lIns="0" tIns="194461" rIns="0" bIns="0" rtlCol="0" anchor="ctr">
            <a:spAutoFit/>
          </a:bodyPr>
          <a:lstStyle/>
          <a:p>
            <a:pPr marR="4607" algn="ctr">
              <a:lnSpc>
                <a:spcPts val="3237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ICI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168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63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lang="fr-FR" sz="3200" spc="-163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'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5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IE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  <a:t/>
            </a:r>
            <a:b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</a:br>
            <a:r>
              <a:rPr lang="fr-FR" sz="3200">
                <a:solidFill>
                  <a:srgbClr val="971B81"/>
                </a:solidFill>
                <a:latin typeface="Arial"/>
                <a:cs typeface="Arial"/>
              </a:rPr>
              <a:t/>
            </a:r>
            <a:br>
              <a:rPr lang="fr-FR" sz="3200">
                <a:solidFill>
                  <a:srgbClr val="971B81"/>
                </a:solidFill>
                <a:latin typeface="Arial"/>
                <a:cs typeface="Arial"/>
              </a:rPr>
            </a:br>
            <a:r>
              <a:rPr sz="3200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D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  <a:r>
              <a:rPr sz="3200" spc="-163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27">
                <a:solidFill>
                  <a:srgbClr val="971B81"/>
                </a:solidFill>
                <a:latin typeface="Arial"/>
                <a:cs typeface="Arial"/>
              </a:rPr>
              <a:t>G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LO</a:t>
            </a:r>
            <a:r>
              <a:rPr sz="3200" spc="-9">
                <a:solidFill>
                  <a:srgbClr val="971B81"/>
                </a:solidFill>
                <a:latin typeface="Arial"/>
                <a:cs typeface="Arial"/>
              </a:rPr>
              <a:t>M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236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TIO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4" name="object 4"/>
          <p:cNvSpPr/>
          <p:nvPr/>
        </p:nvSpPr>
        <p:spPr>
          <a:xfrm>
            <a:off x="1425727" y="2420957"/>
            <a:ext cx="6292546" cy="3201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2291739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15924"/>
            <a:ext cx="9144000" cy="1438125"/>
          </a:xfrm>
          <a:prstGeom prst="rect">
            <a:avLst/>
          </a:prstGeom>
        </p:spPr>
        <p:txBody>
          <a:bodyPr vert="horz" wrap="square" lIns="0" tIns="128817" rIns="0" bIns="0" rtlCol="0" anchor="ctr">
            <a:spAutoFit/>
          </a:bodyPr>
          <a:lstStyle/>
          <a:p>
            <a:pPr algn="ctr">
              <a:lnSpc>
                <a:spcPts val="3449"/>
              </a:lnSpc>
            </a:pP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P</a:t>
            </a:r>
            <a:r>
              <a:rPr sz="3200" spc="-5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>
                <a:solidFill>
                  <a:srgbClr val="971B81"/>
                </a:solidFill>
                <a:latin typeface="Arial"/>
                <a:cs typeface="Arial"/>
              </a:rPr>
              <a:t>B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8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5">
                <a:solidFill>
                  <a:srgbClr val="971B81"/>
                </a:solidFill>
                <a:latin typeface="Arial"/>
                <a:cs typeface="Arial"/>
              </a:rPr>
              <a:t>C</a:t>
            </a:r>
            <a:r>
              <a:rPr sz="3200" spc="-14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23">
                <a:solidFill>
                  <a:srgbClr val="971B81"/>
                </a:solidFill>
                <a:latin typeface="Arial"/>
                <a:cs typeface="Arial"/>
              </a:rPr>
              <a:t>TE</a:t>
            </a:r>
            <a:r>
              <a:rPr sz="3200" spc="-168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A</a:t>
            </a:r>
            <a:r>
              <a:rPr sz="3200" spc="-172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L</a:t>
            </a:r>
            <a:r>
              <a:rPr sz="3200" spc="-14" smtClean="0">
                <a:solidFill>
                  <a:srgbClr val="971B81"/>
                </a:solidFill>
                <a:latin typeface="Arial"/>
                <a:cs typeface="Arial"/>
              </a:rPr>
              <a:t>'I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N</a:t>
            </a:r>
            <a:r>
              <a:rPr sz="3200" spc="-27" smtClean="0">
                <a:solidFill>
                  <a:srgbClr val="971B81"/>
                </a:solidFill>
                <a:latin typeface="Arial"/>
                <a:cs typeface="Arial"/>
              </a:rPr>
              <a:t>T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sz="3200" spc="-18" smtClean="0">
                <a:solidFill>
                  <a:srgbClr val="971B81"/>
                </a:solidFill>
                <a:latin typeface="Arial"/>
                <a:cs typeface="Arial"/>
              </a:rPr>
              <a:t>I</a:t>
            </a:r>
            <a:r>
              <a:rPr sz="3200" spc="-23" smtClean="0">
                <a:solidFill>
                  <a:srgbClr val="971B81"/>
                </a:solidFill>
                <a:latin typeface="Arial"/>
                <a:cs typeface="Arial"/>
              </a:rPr>
              <a:t>E</a:t>
            </a:r>
            <a:r>
              <a:rPr sz="3200" spc="5" smtClean="0">
                <a:solidFill>
                  <a:srgbClr val="971B81"/>
                </a:solidFill>
                <a:latin typeface="Arial"/>
                <a:cs typeface="Arial"/>
              </a:rPr>
              <a:t>U</a:t>
            </a:r>
            <a:r>
              <a:rPr sz="3200" smtClean="0">
                <a:solidFill>
                  <a:srgbClr val="971B81"/>
                </a:solidFill>
                <a:latin typeface="Arial"/>
                <a:cs typeface="Arial"/>
              </a:rPr>
              <a:t>R</a:t>
            </a:r>
            <a: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  <a:t> </a:t>
            </a:r>
            <a:b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</a:br>
            <a: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  <a:t/>
            </a:r>
            <a:b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</a:br>
            <a:r>
              <a:rPr lang="fr-FR" sz="3200" smtClean="0">
                <a:solidFill>
                  <a:srgbClr val="971B81"/>
                </a:solidFill>
                <a:latin typeface="Arial"/>
                <a:cs typeface="Arial"/>
              </a:rPr>
              <a:t>DES AGGLOMERATIONS</a:t>
            </a:r>
            <a:endParaRPr sz="3200">
              <a:solidFill>
                <a:srgbClr val="971B8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9635" y="2219362"/>
            <a:ext cx="4864730" cy="594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2860" algn="ctr">
              <a:spcBef>
                <a:spcPts val="1713"/>
              </a:spcBef>
            </a:pPr>
            <a:r>
              <a:rPr lang="fr-FR" sz="3264" b="1" spc="-18">
                <a:latin typeface="Arial"/>
                <a:cs typeface="Arial"/>
              </a:rPr>
              <a:t>P</a:t>
            </a:r>
            <a:r>
              <a:rPr lang="fr-FR" sz="3264" b="1" spc="-9">
                <a:latin typeface="Arial"/>
                <a:cs typeface="Arial"/>
              </a:rPr>
              <a:t>u</a:t>
            </a:r>
            <a:r>
              <a:rPr lang="fr-FR" sz="3264" b="1" spc="-18">
                <a:latin typeface="Arial"/>
                <a:cs typeface="Arial"/>
              </a:rPr>
              <a:t>bli</a:t>
            </a:r>
            <a:r>
              <a:rPr lang="fr-FR" sz="3264" b="1" spc="5">
                <a:latin typeface="Arial"/>
                <a:cs typeface="Arial"/>
              </a:rPr>
              <a:t>c</a:t>
            </a:r>
            <a:r>
              <a:rPr lang="fr-FR" sz="3264" b="1" spc="-18">
                <a:latin typeface="Arial"/>
                <a:cs typeface="Arial"/>
              </a:rPr>
              <a:t>i</a:t>
            </a:r>
            <a:r>
              <a:rPr lang="fr-FR" sz="3264" b="1">
                <a:latin typeface="Arial"/>
                <a:cs typeface="Arial"/>
              </a:rPr>
              <a:t>té</a:t>
            </a:r>
            <a:r>
              <a:rPr lang="fr-FR" sz="3264" b="1" spc="-9">
                <a:latin typeface="Arial"/>
                <a:cs typeface="Arial"/>
              </a:rPr>
              <a:t> </a:t>
            </a:r>
            <a:r>
              <a:rPr lang="fr-FR" sz="3264" b="1" spc="-5">
                <a:latin typeface="Arial"/>
                <a:cs typeface="Arial"/>
              </a:rPr>
              <a:t>s</a:t>
            </a:r>
            <a:r>
              <a:rPr lang="fr-FR" sz="3264" b="1" spc="5">
                <a:latin typeface="Arial"/>
                <a:cs typeface="Arial"/>
              </a:rPr>
              <a:t>ce</a:t>
            </a:r>
            <a:r>
              <a:rPr lang="fr-FR" sz="3264" b="1" spc="-18">
                <a:latin typeface="Arial"/>
                <a:cs typeface="Arial"/>
              </a:rPr>
              <a:t>ll</a:t>
            </a:r>
            <a:r>
              <a:rPr lang="fr-FR" sz="3264" b="1" spc="5">
                <a:latin typeface="Arial"/>
                <a:cs typeface="Arial"/>
              </a:rPr>
              <a:t>é</a:t>
            </a:r>
            <a:r>
              <a:rPr lang="fr-FR" sz="3264" b="1">
                <a:latin typeface="Arial"/>
                <a:cs typeface="Arial"/>
              </a:rPr>
              <a:t>e</a:t>
            </a:r>
            <a:r>
              <a:rPr lang="fr-FR" sz="3264" b="1" spc="-18">
                <a:latin typeface="Arial"/>
                <a:cs typeface="Arial"/>
              </a:rPr>
              <a:t> </a:t>
            </a:r>
            <a:r>
              <a:rPr lang="fr-FR" sz="3264" b="1" spc="5">
                <a:latin typeface="Arial"/>
                <a:cs typeface="Arial"/>
              </a:rPr>
              <a:t>a</a:t>
            </a:r>
            <a:r>
              <a:rPr lang="fr-FR" sz="3264" b="1" spc="-9">
                <a:latin typeface="Arial"/>
                <a:cs typeface="Arial"/>
              </a:rPr>
              <a:t>u </a:t>
            </a:r>
            <a:r>
              <a:rPr lang="fr-FR" sz="3264" b="1" spc="-5">
                <a:latin typeface="Arial"/>
                <a:cs typeface="Arial"/>
              </a:rPr>
              <a:t>s</a:t>
            </a:r>
            <a:r>
              <a:rPr lang="fr-FR" sz="3264" b="1" spc="-9">
                <a:latin typeface="Arial"/>
                <a:cs typeface="Arial"/>
              </a:rPr>
              <a:t>ol</a:t>
            </a:r>
            <a:endParaRPr lang="fr-FR" sz="3264">
              <a:latin typeface="Arial"/>
              <a:cs typeface="Arial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754495" y="2814012"/>
            <a:ext cx="4249870" cy="3040322"/>
            <a:chOff x="2835321" y="3038201"/>
            <a:chExt cx="4249870" cy="3040322"/>
          </a:xfrm>
        </p:grpSpPr>
        <p:sp>
          <p:nvSpPr>
            <p:cNvPr id="6" name="object 6"/>
            <p:cNvSpPr/>
            <p:nvPr/>
          </p:nvSpPr>
          <p:spPr>
            <a:xfrm>
              <a:off x="2835321" y="3256254"/>
              <a:ext cx="3987545" cy="27708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3077493" y="3038201"/>
              <a:ext cx="4007698" cy="3040322"/>
              <a:chOff x="3190035" y="1977937"/>
              <a:chExt cx="4007698" cy="304032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190035" y="2530723"/>
                <a:ext cx="2556635" cy="1451063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1632"/>
                  <a:t>NON AUTORISE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092161" y="1977937"/>
                <a:ext cx="1105572" cy="304032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632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3396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p.pptx" id="{4B82A7EB-ADA9-4867-BBA6-D6A25AEF55C9}" vid="{211ECB13-1647-475C-8AB9-0BF21B79C745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3609</TotalTime>
  <Words>1645</Words>
  <Application>Microsoft Office PowerPoint</Application>
  <PresentationFormat>Affichage à l'écran (4:3)</PresentationFormat>
  <Paragraphs>215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MS Gothic</vt:lpstr>
      <vt:lpstr>Arial</vt:lpstr>
      <vt:lpstr>Calibri</vt:lpstr>
      <vt:lpstr>Calibri Light</vt:lpstr>
      <vt:lpstr>Century Gothic</vt:lpstr>
      <vt:lpstr>Lucida Sans Unicode</vt:lpstr>
      <vt:lpstr>Tahoma</vt:lpstr>
      <vt:lpstr>Times New Roman</vt:lpstr>
      <vt:lpstr>Wingdings</vt:lpstr>
      <vt:lpstr>Thème Office</vt:lpstr>
      <vt:lpstr>Conception personnalisée</vt:lpstr>
      <vt:lpstr>Règles nationales sur les publicités, pré-enseignes et enseignes  </vt:lpstr>
      <vt:lpstr>RÉGLEMENTATION SUR LA PUBLICITÉ EXTÉRIEURE</vt:lpstr>
      <vt:lpstr>LA PUBLICITE</vt:lpstr>
      <vt:lpstr>LA PUBLICITE</vt:lpstr>
      <vt:lpstr>Présentation PowerPoint</vt:lpstr>
      <vt:lpstr>LA PUBLICITE A L'INTERIEUR   DES AGGLOMERATIONS</vt:lpstr>
      <vt:lpstr>LA PUBLICITE A L'INTERIEUR   DES AGGLOMERATIONS</vt:lpstr>
      <vt:lpstr>LA PUBLICITE A L'INTERIEUR   DES AGGLOMERATIONS</vt:lpstr>
      <vt:lpstr>LA PUBLICITE A L'INTERIEUR   DES AGGLOMERATIONS</vt:lpstr>
      <vt:lpstr>Présentation PowerPoint</vt:lpstr>
      <vt:lpstr>Présentation PowerPoint</vt:lpstr>
      <vt:lpstr>LES PREENSEIGNES</vt:lpstr>
      <vt:lpstr>LES PREENSEIGNES</vt:lpstr>
      <vt:lpstr>Présentation PowerPoint</vt:lpstr>
      <vt:lpstr>Présentation PowerPoint</vt:lpstr>
      <vt:lpstr>LES ENSEIGNES</vt:lpstr>
      <vt:lpstr>LES ENSEIGNES</vt:lpstr>
      <vt:lpstr>LES ENSEIGNES</vt:lpstr>
      <vt:lpstr>LES ENSEIGNES LUMINEUSES</vt:lpstr>
      <vt:lpstr>LES ENSEIGNES</vt:lpstr>
      <vt:lpstr>LES COMPETENCES DE POLICE</vt:lpstr>
      <vt:lpstr>Présentation PowerPoint</vt:lpstr>
      <vt:lpstr>SANCTIONS ET PROCEDURES</vt:lpstr>
      <vt:lpstr>Présentation PowerPoint</vt:lpstr>
      <vt:lpstr>Nous vous remercions pour votre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ECLAIRAGE PUBLIC  FRONTON</dc:title>
  <dc:creator>Emmanuelle</dc:creator>
  <cp:lastModifiedBy>Hugo.cavagnac</cp:lastModifiedBy>
  <cp:revision>227</cp:revision>
  <cp:lastPrinted>2017-11-28T09:28:53Z</cp:lastPrinted>
  <dcterms:created xsi:type="dcterms:W3CDTF">2017-01-10T17:12:27Z</dcterms:created>
  <dcterms:modified xsi:type="dcterms:W3CDTF">2017-12-04T18:31:16Z</dcterms:modified>
</cp:coreProperties>
</file>